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63_E49141A7.xml" ContentType="application/vnd.ms-powerpoint.comments+xml"/>
  <Override PartName="/ppt/notesSlides/notesSlide4.xml" ContentType="application/vnd.openxmlformats-officedocument.presentationml.notesSlide+xml"/>
  <Override PartName="/ppt/comments/modernComment_186_A4545A9.xml" ContentType="application/vnd.ms-powerpoint.comments+xml"/>
  <Override PartName="/ppt/notesSlides/notesSlide5.xml" ContentType="application/vnd.openxmlformats-officedocument.presentationml.notesSlide+xml"/>
  <Override PartName="/ppt/comments/modernComment_151_F5AE8563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7C_C143806A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6A_1A6E0A3B.xml" ContentType="application/vnd.ms-powerpoint.comments+xml"/>
  <Override PartName="/ppt/comments/modernComment_182_993CF02F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5A_632658EC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6"/>
    <p:sldMasterId id="2147483693" r:id="rId7"/>
  </p:sldMasterIdLst>
  <p:notesMasterIdLst>
    <p:notesMasterId r:id="rId54"/>
  </p:notesMasterIdLst>
  <p:handoutMasterIdLst>
    <p:handoutMasterId r:id="rId55"/>
  </p:handoutMasterIdLst>
  <p:sldIdLst>
    <p:sldId id="320" r:id="rId8"/>
    <p:sldId id="369" r:id="rId9"/>
    <p:sldId id="304" r:id="rId10"/>
    <p:sldId id="385" r:id="rId11"/>
    <p:sldId id="382" r:id="rId12"/>
    <p:sldId id="355" r:id="rId13"/>
    <p:sldId id="390" r:id="rId14"/>
    <p:sldId id="337" r:id="rId15"/>
    <p:sldId id="391" r:id="rId16"/>
    <p:sldId id="342" r:id="rId17"/>
    <p:sldId id="334" r:id="rId18"/>
    <p:sldId id="367" r:id="rId19"/>
    <p:sldId id="387" r:id="rId20"/>
    <p:sldId id="344" r:id="rId21"/>
    <p:sldId id="380" r:id="rId22"/>
    <p:sldId id="347" r:id="rId23"/>
    <p:sldId id="392" r:id="rId24"/>
    <p:sldId id="373" r:id="rId25"/>
    <p:sldId id="375" r:id="rId26"/>
    <p:sldId id="374" r:id="rId27"/>
    <p:sldId id="388" r:id="rId28"/>
    <p:sldId id="389" r:id="rId29"/>
    <p:sldId id="378" r:id="rId30"/>
    <p:sldId id="379" r:id="rId31"/>
    <p:sldId id="393" r:id="rId32"/>
    <p:sldId id="285" r:id="rId33"/>
    <p:sldId id="394" r:id="rId34"/>
    <p:sldId id="376" r:id="rId35"/>
    <p:sldId id="395" r:id="rId36"/>
    <p:sldId id="340" r:id="rId37"/>
    <p:sldId id="384" r:id="rId38"/>
    <p:sldId id="362" r:id="rId39"/>
    <p:sldId id="386" r:id="rId40"/>
    <p:sldId id="356" r:id="rId41"/>
    <p:sldId id="346" r:id="rId42"/>
    <p:sldId id="381" r:id="rId43"/>
    <p:sldId id="341" r:id="rId44"/>
    <p:sldId id="360" r:id="rId45"/>
    <p:sldId id="372" r:id="rId46"/>
    <p:sldId id="397" r:id="rId47"/>
    <p:sldId id="398" r:id="rId48"/>
    <p:sldId id="399" r:id="rId49"/>
    <p:sldId id="400" r:id="rId50"/>
    <p:sldId id="401" r:id="rId51"/>
    <p:sldId id="396" r:id="rId52"/>
    <p:sldId id="345" r:id="rId53"/>
  </p:sldIdLst>
  <p:sldSz cx="12192000" cy="6858000"/>
  <p:notesSz cx="6858000" cy="9144000"/>
  <p:embeddedFontLst>
    <p:embeddedFont>
      <p:font typeface="Arial Black" panose="020B0A04020102020204" pitchFamily="34" charset="0"/>
      <p:bold r:id="rId56"/>
    </p:embeddedFont>
    <p:embeddedFont>
      <p:font typeface="Cambria Math" panose="02040503050406030204" pitchFamily="18" charset="0"/>
      <p:regular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33542B6-BB95-49FE-86AA-88B7E6162A98}">
          <p14:sldIdLst>
            <p14:sldId id="320"/>
            <p14:sldId id="369"/>
            <p14:sldId id="304"/>
            <p14:sldId id="385"/>
            <p14:sldId id="382"/>
            <p14:sldId id="355"/>
            <p14:sldId id="390"/>
            <p14:sldId id="337"/>
            <p14:sldId id="391"/>
            <p14:sldId id="342"/>
            <p14:sldId id="334"/>
            <p14:sldId id="367"/>
            <p14:sldId id="387"/>
            <p14:sldId id="344"/>
            <p14:sldId id="380"/>
            <p14:sldId id="347"/>
            <p14:sldId id="392"/>
            <p14:sldId id="373"/>
            <p14:sldId id="375"/>
            <p14:sldId id="374"/>
            <p14:sldId id="388"/>
            <p14:sldId id="389"/>
            <p14:sldId id="378"/>
            <p14:sldId id="379"/>
            <p14:sldId id="393"/>
            <p14:sldId id="285"/>
            <p14:sldId id="394"/>
            <p14:sldId id="376"/>
            <p14:sldId id="395"/>
            <p14:sldId id="340"/>
            <p14:sldId id="384"/>
            <p14:sldId id="362"/>
            <p14:sldId id="386"/>
            <p14:sldId id="356"/>
            <p14:sldId id="346"/>
            <p14:sldId id="381"/>
            <p14:sldId id="341"/>
            <p14:sldId id="360"/>
            <p14:sldId id="372"/>
            <p14:sldId id="397"/>
            <p14:sldId id="398"/>
            <p14:sldId id="399"/>
            <p14:sldId id="400"/>
            <p14:sldId id="401"/>
            <p14:sldId id="396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2D2AA10-9B4B-2BF2-9552-033EF80D4FBD}" name="BERNARD REYMOND Guillaume (ENGIE Green)" initials="GB" userId="S::BK6652@engie.com::0b4df376-4ab6-462d-a8ab-096421117212" providerId="AD"/>
  <p188:author id="{6A78B21D-5339-6BD5-1524-DFA64B346548}" name="MAZOYER Paul (ENGIE Green)" initials="PM" userId="S::GK6286@engie.com::5fedb890-9928-4fc6-bda1-abdd49d72917" providerId="AD"/>
  <p188:author id="{EE7511A1-9A27-87D9-2BAB-E202F928AD66}" name="Inès Bousalem" initials="IB" userId="Inès Bousalem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DE72"/>
    <a:srgbClr val="7FB8E7"/>
    <a:srgbClr val="20F462"/>
    <a:srgbClr val="63F791"/>
    <a:srgbClr val="07D341"/>
    <a:srgbClr val="A689C7"/>
    <a:srgbClr val="EB5D40"/>
    <a:srgbClr val="381FF5"/>
    <a:srgbClr val="00AA48"/>
    <a:srgbClr val="172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95DE7-CAE1-4C04-95B6-6D64FD77B6C8}" v="1" dt="2025-07-16T12:06:31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pos="46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handoutMaster" Target="handoutMasters/handoutMaster1.xml"/><Relationship Id="rId63" Type="http://schemas.openxmlformats.org/officeDocument/2006/relationships/viewProps" Target="viewProps.xml"/><Relationship Id="rId68" Type="http://schemas.microsoft.com/office/2018/10/relationships/authors" Target="author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3.fntdata"/><Relationship Id="rId66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61" Type="http://schemas.openxmlformats.org/officeDocument/2006/relationships/font" Target="fonts/font6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4.fntdata"/><Relationship Id="rId67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2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ZOYER Paul (ENGIE Green)" userId="5fedb890-9928-4fc6-bda1-abdd49d72917" providerId="ADAL" clId="{CB595DE7-CAE1-4C04-95B6-6D64FD77B6C8}"/>
    <pc:docChg chg="undo custSel addSld delSld modSld sldOrd modSection">
      <pc:chgData name="MAZOYER Paul (ENGIE Green)" userId="5fedb890-9928-4fc6-bda1-abdd49d72917" providerId="ADAL" clId="{CB595DE7-CAE1-4C04-95B6-6D64FD77B6C8}" dt="2025-07-16T12:06:31.126" v="3091" actId="20577"/>
      <pc:docMkLst>
        <pc:docMk/>
      </pc:docMkLst>
      <pc:sldChg chg="addSp modSp mod ord modAnim modShow">
        <pc:chgData name="MAZOYER Paul (ENGIE Green)" userId="5fedb890-9928-4fc6-bda1-abdd49d72917" providerId="ADAL" clId="{CB595DE7-CAE1-4C04-95B6-6D64FD77B6C8}" dt="2025-07-04T14:05:09.218" v="2992"/>
        <pc:sldMkLst>
          <pc:docMk/>
          <pc:sldMk cId="4121855331" sldId="337"/>
        </pc:sldMkLst>
        <pc:spChg chg="mod">
          <ac:chgData name="MAZOYER Paul (ENGIE Green)" userId="5fedb890-9928-4fc6-bda1-abdd49d72917" providerId="ADAL" clId="{CB595DE7-CAE1-4C04-95B6-6D64FD77B6C8}" dt="2025-07-04T14:01:57.389" v="2755" actId="20577"/>
          <ac:spMkLst>
            <pc:docMk/>
            <pc:sldMk cId="4121855331" sldId="337"/>
            <ac:spMk id="2" creationId="{2B015E2E-891F-B8D3-9502-A31DAD314C7E}"/>
          </ac:spMkLst>
        </pc:spChg>
        <pc:spChg chg="mod">
          <ac:chgData name="MAZOYER Paul (ENGIE Green)" userId="5fedb890-9928-4fc6-bda1-abdd49d72917" providerId="ADAL" clId="{CB595DE7-CAE1-4C04-95B6-6D64FD77B6C8}" dt="2025-07-04T14:00:36.285" v="2676" actId="14100"/>
          <ac:spMkLst>
            <pc:docMk/>
            <pc:sldMk cId="4121855331" sldId="337"/>
            <ac:spMk id="3" creationId="{1F3D79E7-1382-ACFA-0CA0-B4BB7806AB04}"/>
          </ac:spMkLst>
        </pc:spChg>
        <pc:spChg chg="mod">
          <ac:chgData name="MAZOYER Paul (ENGIE Green)" userId="5fedb890-9928-4fc6-bda1-abdd49d72917" providerId="ADAL" clId="{CB595DE7-CAE1-4C04-95B6-6D64FD77B6C8}" dt="2025-07-04T14:05:09.218" v="2992"/>
          <ac:spMkLst>
            <pc:docMk/>
            <pc:sldMk cId="4121855331" sldId="337"/>
            <ac:spMk id="7" creationId="{93BBC8D4-559E-0E75-5277-A88F36F55EE9}"/>
          </ac:spMkLst>
        </pc:spChg>
        <pc:spChg chg="add mod">
          <ac:chgData name="MAZOYER Paul (ENGIE Green)" userId="5fedb890-9928-4fc6-bda1-abdd49d72917" providerId="ADAL" clId="{CB595DE7-CAE1-4C04-95B6-6D64FD77B6C8}" dt="2025-07-04T14:00:24.701" v="2674" actId="20577"/>
          <ac:spMkLst>
            <pc:docMk/>
            <pc:sldMk cId="4121855331" sldId="337"/>
            <ac:spMk id="10" creationId="{973AEA2E-22CA-CFCE-4DC9-FF054F1D7828}"/>
          </ac:spMkLst>
        </pc:spChg>
        <pc:graphicFrameChg chg="mod modGraphic">
          <ac:chgData name="MAZOYER Paul (ENGIE Green)" userId="5fedb890-9928-4fc6-bda1-abdd49d72917" providerId="ADAL" clId="{CB595DE7-CAE1-4C04-95B6-6D64FD77B6C8}" dt="2025-07-04T13:59:07.487" v="2329" actId="1076"/>
          <ac:graphicFrameMkLst>
            <pc:docMk/>
            <pc:sldMk cId="4121855331" sldId="337"/>
            <ac:graphicFrameMk id="4" creationId="{46AFC805-2568-A778-F128-FE5ECEE909F9}"/>
          </ac:graphicFrameMkLst>
        </pc:graphicFrameChg>
        <pc:picChg chg="mod">
          <ac:chgData name="MAZOYER Paul (ENGIE Green)" userId="5fedb890-9928-4fc6-bda1-abdd49d72917" providerId="ADAL" clId="{CB595DE7-CAE1-4C04-95B6-6D64FD77B6C8}" dt="2025-07-04T14:00:08.885" v="2608" actId="1076"/>
          <ac:picMkLst>
            <pc:docMk/>
            <pc:sldMk cId="4121855331" sldId="337"/>
            <ac:picMk id="8" creationId="{7A755F3D-CF7F-5A2C-9185-AF84F21057BE}"/>
          </ac:picMkLst>
        </pc:picChg>
        <pc:picChg chg="mod">
          <ac:chgData name="MAZOYER Paul (ENGIE Green)" userId="5fedb890-9928-4fc6-bda1-abdd49d72917" providerId="ADAL" clId="{CB595DE7-CAE1-4C04-95B6-6D64FD77B6C8}" dt="2025-07-04T14:00:09.812" v="2609" actId="1076"/>
          <ac:picMkLst>
            <pc:docMk/>
            <pc:sldMk cId="4121855331" sldId="337"/>
            <ac:picMk id="9" creationId="{25DB1CA0-663C-03FF-DDEC-DB61A4541CB3}"/>
          </ac:picMkLst>
        </pc:picChg>
      </pc:sldChg>
      <pc:sldChg chg="addSp delSp modSp add mod">
        <pc:chgData name="MAZOYER Paul (ENGIE Green)" userId="5fedb890-9928-4fc6-bda1-abdd49d72917" providerId="ADAL" clId="{CB595DE7-CAE1-4C04-95B6-6D64FD77B6C8}" dt="2025-07-04T14:05:54.428" v="3090" actId="14100"/>
        <pc:sldMkLst>
          <pc:docMk/>
          <pc:sldMk cId="3415766811" sldId="342"/>
        </pc:sldMkLst>
        <pc:spChg chg="add mod">
          <ac:chgData name="MAZOYER Paul (ENGIE Green)" userId="5fedb890-9928-4fc6-bda1-abdd49d72917" providerId="ADAL" clId="{CB595DE7-CAE1-4C04-95B6-6D64FD77B6C8}" dt="2025-07-04T14:05:54.428" v="3090" actId="14100"/>
          <ac:spMkLst>
            <pc:docMk/>
            <pc:sldMk cId="3415766811" sldId="342"/>
            <ac:spMk id="3" creationId="{9D1B5F60-7D07-1232-6A3F-25BF583E17EE}"/>
          </ac:spMkLst>
        </pc:spChg>
        <pc:spChg chg="mod">
          <ac:chgData name="MAZOYER Paul (ENGIE Green)" userId="5fedb890-9928-4fc6-bda1-abdd49d72917" providerId="ADAL" clId="{CB595DE7-CAE1-4C04-95B6-6D64FD77B6C8}" dt="2025-07-04T14:03:50.462" v="2842" actId="1076"/>
          <ac:spMkLst>
            <pc:docMk/>
            <pc:sldMk cId="3415766811" sldId="342"/>
            <ac:spMk id="8" creationId="{B4EDD6BB-C676-1E6D-1BD8-63154913ED4A}"/>
          </ac:spMkLst>
        </pc:spChg>
        <pc:spChg chg="mod">
          <ac:chgData name="MAZOYER Paul (ENGIE Green)" userId="5fedb890-9928-4fc6-bda1-abdd49d72917" providerId="ADAL" clId="{CB595DE7-CAE1-4C04-95B6-6D64FD77B6C8}" dt="2025-07-04T14:03:50.462" v="2842" actId="1076"/>
          <ac:spMkLst>
            <pc:docMk/>
            <pc:sldMk cId="3415766811" sldId="342"/>
            <ac:spMk id="9" creationId="{D3CBEF10-41D8-B5B1-0F3C-C6A05D85C72C}"/>
          </ac:spMkLst>
        </pc:spChg>
        <pc:spChg chg="mod">
          <ac:chgData name="MAZOYER Paul (ENGIE Green)" userId="5fedb890-9928-4fc6-bda1-abdd49d72917" providerId="ADAL" clId="{CB595DE7-CAE1-4C04-95B6-6D64FD77B6C8}" dt="2025-07-04T14:03:50.462" v="2842" actId="1076"/>
          <ac:spMkLst>
            <pc:docMk/>
            <pc:sldMk cId="3415766811" sldId="342"/>
            <ac:spMk id="17" creationId="{1DB450C7-5F8B-829C-DAE5-294AE278EC75}"/>
          </ac:spMkLst>
        </pc:spChg>
        <pc:spChg chg="mod">
          <ac:chgData name="MAZOYER Paul (ENGIE Green)" userId="5fedb890-9928-4fc6-bda1-abdd49d72917" providerId="ADAL" clId="{CB595DE7-CAE1-4C04-95B6-6D64FD77B6C8}" dt="2025-07-04T14:03:50.462" v="2842" actId="1076"/>
          <ac:spMkLst>
            <pc:docMk/>
            <pc:sldMk cId="3415766811" sldId="342"/>
            <ac:spMk id="18" creationId="{C5627893-9127-A561-263E-FEA0D773457D}"/>
          </ac:spMkLst>
        </pc:spChg>
        <pc:spChg chg="mod">
          <ac:chgData name="MAZOYER Paul (ENGIE Green)" userId="5fedb890-9928-4fc6-bda1-abdd49d72917" providerId="ADAL" clId="{CB595DE7-CAE1-4C04-95B6-6D64FD77B6C8}" dt="2025-07-04T14:03:50.462" v="2842" actId="1076"/>
          <ac:spMkLst>
            <pc:docMk/>
            <pc:sldMk cId="3415766811" sldId="342"/>
            <ac:spMk id="19" creationId="{2A4EF463-260C-0C8B-300C-F68E380A5AF9}"/>
          </ac:spMkLst>
        </pc:spChg>
        <pc:spChg chg="mod">
          <ac:chgData name="MAZOYER Paul (ENGIE Green)" userId="5fedb890-9928-4fc6-bda1-abdd49d72917" providerId="ADAL" clId="{CB595DE7-CAE1-4C04-95B6-6D64FD77B6C8}" dt="2025-07-04T14:03:50.462" v="2842" actId="1076"/>
          <ac:spMkLst>
            <pc:docMk/>
            <pc:sldMk cId="3415766811" sldId="342"/>
            <ac:spMk id="20" creationId="{C32BDCBA-24D0-41DE-19C2-A44D7D71DD1A}"/>
          </ac:spMkLst>
        </pc:spChg>
        <pc:spChg chg="mod">
          <ac:chgData name="MAZOYER Paul (ENGIE Green)" userId="5fedb890-9928-4fc6-bda1-abdd49d72917" providerId="ADAL" clId="{CB595DE7-CAE1-4C04-95B6-6D64FD77B6C8}" dt="2025-07-04T14:03:50.462" v="2842" actId="1076"/>
          <ac:spMkLst>
            <pc:docMk/>
            <pc:sldMk cId="3415766811" sldId="342"/>
            <ac:spMk id="21" creationId="{2D63C1B4-BC90-2A11-E320-20D5B76B8176}"/>
          </ac:spMkLst>
        </pc:spChg>
        <pc:spChg chg="mod">
          <ac:chgData name="MAZOYER Paul (ENGIE Green)" userId="5fedb890-9928-4fc6-bda1-abdd49d72917" providerId="ADAL" clId="{CB595DE7-CAE1-4C04-95B6-6D64FD77B6C8}" dt="2025-07-04T14:03:50.462" v="2842" actId="1076"/>
          <ac:spMkLst>
            <pc:docMk/>
            <pc:sldMk cId="3415766811" sldId="342"/>
            <ac:spMk id="22" creationId="{C0D3A14D-7664-5BA3-6FD3-B549A652573B}"/>
          </ac:spMkLst>
        </pc:spChg>
        <pc:spChg chg="mod">
          <ac:chgData name="MAZOYER Paul (ENGIE Green)" userId="5fedb890-9928-4fc6-bda1-abdd49d72917" providerId="ADAL" clId="{CB595DE7-CAE1-4C04-95B6-6D64FD77B6C8}" dt="2025-07-04T14:03:50.462" v="2842" actId="1076"/>
          <ac:spMkLst>
            <pc:docMk/>
            <pc:sldMk cId="3415766811" sldId="342"/>
            <ac:spMk id="26" creationId="{EF8717A3-D467-C4B9-1D74-EB0892AEB853}"/>
          </ac:spMkLst>
        </pc:spChg>
        <pc:cxnChg chg="add mod">
          <ac:chgData name="MAZOYER Paul (ENGIE Green)" userId="5fedb890-9928-4fc6-bda1-abdd49d72917" providerId="ADAL" clId="{CB595DE7-CAE1-4C04-95B6-6D64FD77B6C8}" dt="2025-07-04T14:05:54.428" v="3090" actId="14100"/>
          <ac:cxnSpMkLst>
            <pc:docMk/>
            <pc:sldMk cId="3415766811" sldId="342"/>
            <ac:cxnSpMk id="10" creationId="{C1668AA1-D9AA-F341-5749-656D3173137B}"/>
          </ac:cxnSpMkLst>
        </pc:cxnChg>
        <pc:cxnChg chg="mod">
          <ac:chgData name="MAZOYER Paul (ENGIE Green)" userId="5fedb890-9928-4fc6-bda1-abdd49d72917" providerId="ADAL" clId="{CB595DE7-CAE1-4C04-95B6-6D64FD77B6C8}" dt="2025-07-04T14:03:50.462" v="2842" actId="1076"/>
          <ac:cxnSpMkLst>
            <pc:docMk/>
            <pc:sldMk cId="3415766811" sldId="342"/>
            <ac:cxnSpMk id="33" creationId="{E06A51FE-B81F-A6D1-A339-DC43E34D6B98}"/>
          </ac:cxnSpMkLst>
        </pc:cxnChg>
      </pc:sldChg>
      <pc:sldChg chg="del">
        <pc:chgData name="MAZOYER Paul (ENGIE Green)" userId="5fedb890-9928-4fc6-bda1-abdd49d72917" providerId="ADAL" clId="{CB595DE7-CAE1-4C04-95B6-6D64FD77B6C8}" dt="2025-07-04T14:01:10.337" v="2679" actId="2696"/>
        <pc:sldMkLst>
          <pc:docMk/>
          <pc:sldMk cId="4119699325" sldId="342"/>
        </pc:sldMkLst>
      </pc:sldChg>
      <pc:sldChg chg="addSp modSp mod modAnim">
        <pc:chgData name="MAZOYER Paul (ENGIE Green)" userId="5fedb890-9928-4fc6-bda1-abdd49d72917" providerId="ADAL" clId="{CB595DE7-CAE1-4C04-95B6-6D64FD77B6C8}" dt="2025-07-04T13:47:32.507" v="1558" actId="1076"/>
        <pc:sldMkLst>
          <pc:docMk/>
          <pc:sldMk cId="304908673" sldId="344"/>
        </pc:sldMkLst>
        <pc:spChg chg="mod">
          <ac:chgData name="MAZOYER Paul (ENGIE Green)" userId="5fedb890-9928-4fc6-bda1-abdd49d72917" providerId="ADAL" clId="{CB595DE7-CAE1-4C04-95B6-6D64FD77B6C8}" dt="2025-07-04T13:47:26.034" v="1554" actId="20577"/>
          <ac:spMkLst>
            <pc:docMk/>
            <pc:sldMk cId="304908673" sldId="344"/>
            <ac:spMk id="7" creationId="{36DA3CEA-ECD9-8D38-9D74-DC13FCFDC261}"/>
          </ac:spMkLst>
        </pc:spChg>
        <pc:spChg chg="mod">
          <ac:chgData name="MAZOYER Paul (ENGIE Green)" userId="5fedb890-9928-4fc6-bda1-abdd49d72917" providerId="ADAL" clId="{CB595DE7-CAE1-4C04-95B6-6D64FD77B6C8}" dt="2025-07-04T13:47:28.809" v="1555" actId="1076"/>
          <ac:spMkLst>
            <pc:docMk/>
            <pc:sldMk cId="304908673" sldId="344"/>
            <ac:spMk id="10" creationId="{895C958D-3989-10FB-F5B9-89F2B738861C}"/>
          </ac:spMkLst>
        </pc:spChg>
        <pc:spChg chg="mod">
          <ac:chgData name="MAZOYER Paul (ENGIE Green)" userId="5fedb890-9928-4fc6-bda1-abdd49d72917" providerId="ADAL" clId="{CB595DE7-CAE1-4C04-95B6-6D64FD77B6C8}" dt="2025-07-04T13:47:32.507" v="1558" actId="1076"/>
          <ac:spMkLst>
            <pc:docMk/>
            <pc:sldMk cId="304908673" sldId="344"/>
            <ac:spMk id="19" creationId="{DAAD9981-A7F1-627F-E52D-EB3131551EAF}"/>
          </ac:spMkLst>
        </pc:spChg>
        <pc:picChg chg="mod ord">
          <ac:chgData name="MAZOYER Paul (ENGIE Green)" userId="5fedb890-9928-4fc6-bda1-abdd49d72917" providerId="ADAL" clId="{CB595DE7-CAE1-4C04-95B6-6D64FD77B6C8}" dt="2025-07-04T13:47:30.865" v="1556" actId="1076"/>
          <ac:picMkLst>
            <pc:docMk/>
            <pc:sldMk cId="304908673" sldId="344"/>
            <ac:picMk id="6" creationId="{48D9DC27-0CE6-E21E-2080-A1AA1AF26664}"/>
          </ac:picMkLst>
        </pc:picChg>
        <pc:picChg chg="mod modCrop">
          <ac:chgData name="MAZOYER Paul (ENGIE Green)" userId="5fedb890-9928-4fc6-bda1-abdd49d72917" providerId="ADAL" clId="{CB595DE7-CAE1-4C04-95B6-6D64FD77B6C8}" dt="2025-07-04T13:47:30.865" v="1556" actId="1076"/>
          <ac:picMkLst>
            <pc:docMk/>
            <pc:sldMk cId="304908673" sldId="344"/>
            <ac:picMk id="9" creationId="{B26381AE-47E8-ECC5-CBC8-7C126DA2310D}"/>
          </ac:picMkLst>
        </pc:picChg>
        <pc:picChg chg="add mod">
          <ac:chgData name="MAZOYER Paul (ENGIE Green)" userId="5fedb890-9928-4fc6-bda1-abdd49d72917" providerId="ADAL" clId="{CB595DE7-CAE1-4C04-95B6-6D64FD77B6C8}" dt="2025-07-04T13:47:21.882" v="1552" actId="1076"/>
          <ac:picMkLst>
            <pc:docMk/>
            <pc:sldMk cId="304908673" sldId="344"/>
            <ac:picMk id="33" creationId="{F8B141DC-82C5-DE35-F0EC-D58B8B4DEBEF}"/>
          </ac:picMkLst>
        </pc:picChg>
      </pc:sldChg>
      <pc:sldChg chg="addSp modSp mod">
        <pc:chgData name="MAZOYER Paul (ENGIE Green)" userId="5fedb890-9928-4fc6-bda1-abdd49d72917" providerId="ADAL" clId="{CB595DE7-CAE1-4C04-95B6-6D64FD77B6C8}" dt="2025-07-04T13:50:15.707" v="1834" actId="207"/>
        <pc:sldMkLst>
          <pc:docMk/>
          <pc:sldMk cId="3138724626" sldId="347"/>
        </pc:sldMkLst>
        <pc:spChg chg="mod">
          <ac:chgData name="MAZOYER Paul (ENGIE Green)" userId="5fedb890-9928-4fc6-bda1-abdd49d72917" providerId="ADAL" clId="{CB595DE7-CAE1-4C04-95B6-6D64FD77B6C8}" dt="2025-07-04T13:48:53.601" v="1761" actId="20577"/>
          <ac:spMkLst>
            <pc:docMk/>
            <pc:sldMk cId="3138724626" sldId="347"/>
            <ac:spMk id="7" creationId="{1B7614B3-B185-6A83-8D32-E51EEA989A2E}"/>
          </ac:spMkLst>
        </pc:spChg>
        <pc:spChg chg="mod">
          <ac:chgData name="MAZOYER Paul (ENGIE Green)" userId="5fedb890-9928-4fc6-bda1-abdd49d72917" providerId="ADAL" clId="{CB595DE7-CAE1-4C04-95B6-6D64FD77B6C8}" dt="2025-07-04T13:50:15.707" v="1834" actId="207"/>
          <ac:spMkLst>
            <pc:docMk/>
            <pc:sldMk cId="3138724626" sldId="347"/>
            <ac:spMk id="27" creationId="{D4C48943-EAC5-9650-40AC-296D2CDD547B}"/>
          </ac:spMkLst>
        </pc:spChg>
        <pc:picChg chg="add mod">
          <ac:chgData name="MAZOYER Paul (ENGIE Green)" userId="5fedb890-9928-4fc6-bda1-abdd49d72917" providerId="ADAL" clId="{CB595DE7-CAE1-4C04-95B6-6D64FD77B6C8}" dt="2025-07-04T13:48:42.213" v="1725"/>
          <ac:picMkLst>
            <pc:docMk/>
            <pc:sldMk cId="3138724626" sldId="347"/>
            <ac:picMk id="3" creationId="{3CB03198-FA85-E0FA-46A2-9BF631DF5FBA}"/>
          </ac:picMkLst>
        </pc:picChg>
      </pc:sldChg>
      <pc:sldChg chg="modSp mod ord">
        <pc:chgData name="MAZOYER Paul (ENGIE Green)" userId="5fedb890-9928-4fc6-bda1-abdd49d72917" providerId="ADAL" clId="{CB595DE7-CAE1-4C04-95B6-6D64FD77B6C8}" dt="2025-07-04T14:04:56.587" v="2955" actId="20577"/>
        <pc:sldMkLst>
          <pc:docMk/>
          <pc:sldMk cId="3834724775" sldId="355"/>
        </pc:sldMkLst>
        <pc:spChg chg="mod">
          <ac:chgData name="MAZOYER Paul (ENGIE Green)" userId="5fedb890-9928-4fc6-bda1-abdd49d72917" providerId="ADAL" clId="{CB595DE7-CAE1-4C04-95B6-6D64FD77B6C8}" dt="2025-07-04T14:04:56.587" v="2955" actId="20577"/>
          <ac:spMkLst>
            <pc:docMk/>
            <pc:sldMk cId="3834724775" sldId="355"/>
            <ac:spMk id="7" creationId="{C419D55E-C99F-5EBE-17B1-7015FBE056CE}"/>
          </ac:spMkLst>
        </pc:spChg>
      </pc:sldChg>
      <pc:sldChg chg="modSp mod modShow">
        <pc:chgData name="MAZOYER Paul (ENGIE Green)" userId="5fedb890-9928-4fc6-bda1-abdd49d72917" providerId="ADAL" clId="{CB595DE7-CAE1-4C04-95B6-6D64FD77B6C8}" dt="2025-07-04T14:00:53.370" v="2677" actId="729"/>
        <pc:sldMkLst>
          <pc:docMk/>
          <pc:sldMk cId="2395400766" sldId="370"/>
        </pc:sldMkLst>
      </pc:sldChg>
      <pc:sldChg chg="mod modShow">
        <pc:chgData name="MAZOYER Paul (ENGIE Green)" userId="5fedb890-9928-4fc6-bda1-abdd49d72917" providerId="ADAL" clId="{CB595DE7-CAE1-4C04-95B6-6D64FD77B6C8}" dt="2025-07-04T14:00:53.370" v="2677" actId="729"/>
        <pc:sldMkLst>
          <pc:docMk/>
          <pc:sldMk cId="3685007976" sldId="371"/>
        </pc:sldMkLst>
      </pc:sldChg>
      <pc:sldChg chg="modSp mod">
        <pc:chgData name="MAZOYER Paul (ENGIE Green)" userId="5fedb890-9928-4fc6-bda1-abdd49d72917" providerId="ADAL" clId="{CB595DE7-CAE1-4C04-95B6-6D64FD77B6C8}" dt="2025-07-04T13:50:26.376" v="1835" actId="1076"/>
        <pc:sldMkLst>
          <pc:docMk/>
          <pc:sldMk cId="1004693066" sldId="373"/>
        </pc:sldMkLst>
      </pc:sldChg>
      <pc:sldChg chg="delSp modSp mod">
        <pc:chgData name="MAZOYER Paul (ENGIE Green)" userId="5fedb890-9928-4fc6-bda1-abdd49d72917" providerId="ADAL" clId="{CB595DE7-CAE1-4C04-95B6-6D64FD77B6C8}" dt="2025-07-04T13:50:53.809" v="1840" actId="14100"/>
        <pc:sldMkLst>
          <pc:docMk/>
          <pc:sldMk cId="3033701682" sldId="374"/>
        </pc:sldMkLst>
        <pc:spChg chg="mod">
          <ac:chgData name="MAZOYER Paul (ENGIE Green)" userId="5fedb890-9928-4fc6-bda1-abdd49d72917" providerId="ADAL" clId="{CB595DE7-CAE1-4C04-95B6-6D64FD77B6C8}" dt="2025-07-04T13:50:53.809" v="1840" actId="14100"/>
          <ac:spMkLst>
            <pc:docMk/>
            <pc:sldMk cId="3033701682" sldId="374"/>
            <ac:spMk id="23" creationId="{C05E73C8-CADB-23F8-21FC-746804ECE9EB}"/>
          </ac:spMkLst>
        </pc:spChg>
      </pc:sldChg>
      <pc:sldChg chg="addSp delSp modSp mod">
        <pc:chgData name="MAZOYER Paul (ENGIE Green)" userId="5fedb890-9928-4fc6-bda1-abdd49d72917" providerId="ADAL" clId="{CB595DE7-CAE1-4C04-95B6-6D64FD77B6C8}" dt="2025-07-04T13:48:34.745" v="1724" actId="14100"/>
        <pc:sldMkLst>
          <pc:docMk/>
          <pc:sldMk cId="3242426474" sldId="380"/>
        </pc:sldMkLst>
        <pc:spChg chg="mod">
          <ac:chgData name="MAZOYER Paul (ENGIE Green)" userId="5fedb890-9928-4fc6-bda1-abdd49d72917" providerId="ADAL" clId="{CB595DE7-CAE1-4C04-95B6-6D64FD77B6C8}" dt="2025-07-04T13:48:34.745" v="1724" actId="14100"/>
          <ac:spMkLst>
            <pc:docMk/>
            <pc:sldMk cId="3242426474" sldId="380"/>
            <ac:spMk id="7" creationId="{A0CF204C-75F2-FF20-96B0-7016903BCB9B}"/>
          </ac:spMkLst>
        </pc:spChg>
        <pc:spChg chg="mod">
          <ac:chgData name="MAZOYER Paul (ENGIE Green)" userId="5fedb890-9928-4fc6-bda1-abdd49d72917" providerId="ADAL" clId="{CB595DE7-CAE1-4C04-95B6-6D64FD77B6C8}" dt="2025-07-04T13:47:49.818" v="1580" actId="1076"/>
          <ac:spMkLst>
            <pc:docMk/>
            <pc:sldMk cId="3242426474" sldId="380"/>
            <ac:spMk id="51" creationId="{751572DC-19E4-33A8-3BA3-97252045B805}"/>
          </ac:spMkLst>
        </pc:spChg>
        <pc:spChg chg="mod">
          <ac:chgData name="MAZOYER Paul (ENGIE Green)" userId="5fedb890-9928-4fc6-bda1-abdd49d72917" providerId="ADAL" clId="{CB595DE7-CAE1-4C04-95B6-6D64FD77B6C8}" dt="2025-07-04T13:47:49.818" v="1580" actId="1076"/>
          <ac:spMkLst>
            <pc:docMk/>
            <pc:sldMk cId="3242426474" sldId="380"/>
            <ac:spMk id="61" creationId="{2B8FAE43-281F-5D06-7B2D-0F93A9908041}"/>
          </ac:spMkLst>
        </pc:spChg>
        <pc:spChg chg="mod">
          <ac:chgData name="MAZOYER Paul (ENGIE Green)" userId="5fedb890-9928-4fc6-bda1-abdd49d72917" providerId="ADAL" clId="{CB595DE7-CAE1-4C04-95B6-6D64FD77B6C8}" dt="2025-07-04T13:47:49.818" v="1580" actId="1076"/>
          <ac:spMkLst>
            <pc:docMk/>
            <pc:sldMk cId="3242426474" sldId="380"/>
            <ac:spMk id="63" creationId="{93633125-C5E1-6E61-942C-AB8D8E0DCFAA}"/>
          </ac:spMkLst>
        </pc:spChg>
        <pc:spChg chg="mod">
          <ac:chgData name="MAZOYER Paul (ENGIE Green)" userId="5fedb890-9928-4fc6-bda1-abdd49d72917" providerId="ADAL" clId="{CB595DE7-CAE1-4C04-95B6-6D64FD77B6C8}" dt="2025-07-04T13:47:49.818" v="1580" actId="1076"/>
          <ac:spMkLst>
            <pc:docMk/>
            <pc:sldMk cId="3242426474" sldId="380"/>
            <ac:spMk id="64" creationId="{16721BEF-B7CD-2959-93B5-4720B9DF081C}"/>
          </ac:spMkLst>
        </pc:spChg>
        <pc:picChg chg="add mod">
          <ac:chgData name="MAZOYER Paul (ENGIE Green)" userId="5fedb890-9928-4fc6-bda1-abdd49d72917" providerId="ADAL" clId="{CB595DE7-CAE1-4C04-95B6-6D64FD77B6C8}" dt="2025-07-04T13:48:32.256" v="1723" actId="1076"/>
          <ac:picMkLst>
            <pc:docMk/>
            <pc:sldMk cId="3242426474" sldId="380"/>
            <ac:picMk id="27" creationId="{271D2668-40A7-11B5-7947-EE45EDD468BD}"/>
          </ac:picMkLst>
        </pc:picChg>
        <pc:picChg chg="mod">
          <ac:chgData name="MAZOYER Paul (ENGIE Green)" userId="5fedb890-9928-4fc6-bda1-abdd49d72917" providerId="ADAL" clId="{CB595DE7-CAE1-4C04-95B6-6D64FD77B6C8}" dt="2025-07-04T13:47:49.818" v="1580" actId="1076"/>
          <ac:picMkLst>
            <pc:docMk/>
            <pc:sldMk cId="3242426474" sldId="380"/>
            <ac:picMk id="42" creationId="{77C46F75-97BE-5749-713A-2C896F6F0217}"/>
          </ac:picMkLst>
        </pc:picChg>
        <pc:picChg chg="mod">
          <ac:chgData name="MAZOYER Paul (ENGIE Green)" userId="5fedb890-9928-4fc6-bda1-abdd49d72917" providerId="ADAL" clId="{CB595DE7-CAE1-4C04-95B6-6D64FD77B6C8}" dt="2025-07-04T13:47:49.818" v="1580" actId="1076"/>
          <ac:picMkLst>
            <pc:docMk/>
            <pc:sldMk cId="3242426474" sldId="380"/>
            <ac:picMk id="44" creationId="{F8EFE558-54F5-EF5D-AEF5-850AA4D39DF0}"/>
          </ac:picMkLst>
        </pc:picChg>
        <pc:cxnChg chg="mod">
          <ac:chgData name="MAZOYER Paul (ENGIE Green)" userId="5fedb890-9928-4fc6-bda1-abdd49d72917" providerId="ADAL" clId="{CB595DE7-CAE1-4C04-95B6-6D64FD77B6C8}" dt="2025-07-04T13:47:49.818" v="1580" actId="1076"/>
          <ac:cxnSpMkLst>
            <pc:docMk/>
            <pc:sldMk cId="3242426474" sldId="380"/>
            <ac:cxnSpMk id="56" creationId="{CF19E1CA-1FE3-A973-8F94-56AEA0186E5C}"/>
          </ac:cxnSpMkLst>
        </pc:cxnChg>
        <pc:cxnChg chg="mod">
          <ac:chgData name="MAZOYER Paul (ENGIE Green)" userId="5fedb890-9928-4fc6-bda1-abdd49d72917" providerId="ADAL" clId="{CB595DE7-CAE1-4C04-95B6-6D64FD77B6C8}" dt="2025-07-04T13:47:49.818" v="1580" actId="1076"/>
          <ac:cxnSpMkLst>
            <pc:docMk/>
            <pc:sldMk cId="3242426474" sldId="380"/>
            <ac:cxnSpMk id="58" creationId="{45CE6386-3C62-650E-AB45-AF70D94E9953}"/>
          </ac:cxnSpMkLst>
        </pc:cxnChg>
        <pc:cxnChg chg="mod">
          <ac:chgData name="MAZOYER Paul (ENGIE Green)" userId="5fedb890-9928-4fc6-bda1-abdd49d72917" providerId="ADAL" clId="{CB595DE7-CAE1-4C04-95B6-6D64FD77B6C8}" dt="2025-07-04T13:47:49.818" v="1580" actId="1076"/>
          <ac:cxnSpMkLst>
            <pc:docMk/>
            <pc:sldMk cId="3242426474" sldId="380"/>
            <ac:cxnSpMk id="59" creationId="{39C346CE-F304-2AB3-2579-AEB3A61AA803}"/>
          </ac:cxnSpMkLst>
        </pc:cxnChg>
      </pc:sldChg>
      <pc:sldChg chg="addSp modSp del mod">
        <pc:chgData name="MAZOYER Paul (ENGIE Green)" userId="5fedb890-9928-4fc6-bda1-abdd49d72917" providerId="ADAL" clId="{CB595DE7-CAE1-4C04-95B6-6D64FD77B6C8}" dt="2025-07-04T14:03:15.860" v="2775" actId="2696"/>
        <pc:sldMkLst>
          <pc:docMk/>
          <pc:sldMk cId="3422157338" sldId="382"/>
        </pc:sldMkLst>
      </pc:sldChg>
      <pc:sldChg chg="add">
        <pc:chgData name="MAZOYER Paul (ENGIE Green)" userId="5fedb890-9928-4fc6-bda1-abdd49d72917" providerId="ADAL" clId="{CB595DE7-CAE1-4C04-95B6-6D64FD77B6C8}" dt="2025-07-04T14:03:18.120" v="2776"/>
        <pc:sldMkLst>
          <pc:docMk/>
          <pc:sldMk cId="4140133905" sldId="382"/>
        </pc:sldMkLst>
      </pc:sldChg>
      <pc:sldChg chg="new del">
        <pc:chgData name="MAZOYER Paul (ENGIE Green)" userId="5fedb890-9928-4fc6-bda1-abdd49d72917" providerId="ADAL" clId="{CB595DE7-CAE1-4C04-95B6-6D64FD77B6C8}" dt="2025-07-04T13:18:13.118" v="68" actId="680"/>
        <pc:sldMkLst>
          <pc:docMk/>
          <pc:sldMk cId="1122097668" sldId="385"/>
        </pc:sldMkLst>
      </pc:sldChg>
      <pc:sldChg chg="addSp modSp new mod">
        <pc:chgData name="MAZOYER Paul (ENGIE Green)" userId="5fedb890-9928-4fc6-bda1-abdd49d72917" providerId="ADAL" clId="{CB595DE7-CAE1-4C04-95B6-6D64FD77B6C8}" dt="2025-07-04T14:01:23.921" v="2688" actId="20577"/>
        <pc:sldMkLst>
          <pc:docMk/>
          <pc:sldMk cId="3154258232" sldId="385"/>
        </pc:sldMkLst>
        <pc:spChg chg="mod">
          <ac:chgData name="MAZOYER Paul (ENGIE Green)" userId="5fedb890-9928-4fc6-bda1-abdd49d72917" providerId="ADAL" clId="{CB595DE7-CAE1-4C04-95B6-6D64FD77B6C8}" dt="2025-07-04T13:18:17.804" v="77" actId="20577"/>
          <ac:spMkLst>
            <pc:docMk/>
            <pc:sldMk cId="3154258232" sldId="385"/>
            <ac:spMk id="6" creationId="{80F66BFB-08AF-9E8F-9974-18459FCBA769}"/>
          </ac:spMkLst>
        </pc:spChg>
        <pc:picChg chg="add mod">
          <ac:chgData name="MAZOYER Paul (ENGIE Green)" userId="5fedb890-9928-4fc6-bda1-abdd49d72917" providerId="ADAL" clId="{CB595DE7-CAE1-4C04-95B6-6D64FD77B6C8}" dt="2025-07-04T13:52:47.759" v="2046" actId="14100"/>
          <ac:picMkLst>
            <pc:docMk/>
            <pc:sldMk cId="3154258232" sldId="385"/>
            <ac:picMk id="7" creationId="{A3B495F6-4C51-1B08-807E-3933E16C660A}"/>
          </ac:picMkLst>
        </pc:picChg>
      </pc:sldChg>
      <pc:sldChg chg="delSp modSp add mod ord modShow">
        <pc:chgData name="MAZOYER Paul (ENGIE Green)" userId="5fedb890-9928-4fc6-bda1-abdd49d72917" providerId="ADAL" clId="{CB595DE7-CAE1-4C04-95B6-6D64FD77B6C8}" dt="2025-07-04T13:44:13.717" v="1335" actId="729"/>
        <pc:sldMkLst>
          <pc:docMk/>
          <pc:sldMk cId="2570907695" sldId="386"/>
        </pc:sldMkLst>
        <pc:spChg chg="mod">
          <ac:chgData name="MAZOYER Paul (ENGIE Green)" userId="5fedb890-9928-4fc6-bda1-abdd49d72917" providerId="ADAL" clId="{CB595DE7-CAE1-4C04-95B6-6D64FD77B6C8}" dt="2025-07-04T13:28:59.576" v="454" actId="1076"/>
          <ac:spMkLst>
            <pc:docMk/>
            <pc:sldMk cId="2570907695" sldId="386"/>
            <ac:spMk id="2" creationId="{5AA33156-F30D-2AB3-F938-0436DC447DC0}"/>
          </ac:spMkLst>
        </pc:spChg>
        <pc:picChg chg="mod">
          <ac:chgData name="MAZOYER Paul (ENGIE Green)" userId="5fedb890-9928-4fc6-bda1-abdd49d72917" providerId="ADAL" clId="{CB595DE7-CAE1-4C04-95B6-6D64FD77B6C8}" dt="2025-07-04T13:29:01.929" v="455" actId="1076"/>
          <ac:picMkLst>
            <pc:docMk/>
            <pc:sldMk cId="2570907695" sldId="386"/>
            <ac:picMk id="9" creationId="{27923E77-1F3B-96F2-1C7B-C4958288689D}"/>
          </ac:picMkLst>
        </pc:picChg>
      </pc:sldChg>
      <pc:sldChg chg="addSp delSp modSp new add del mod modShow">
        <pc:chgData name="MAZOYER Paul (ENGIE Green)" userId="5fedb890-9928-4fc6-bda1-abdd49d72917" providerId="ADAL" clId="{CB595DE7-CAE1-4C04-95B6-6D64FD77B6C8}" dt="2025-07-04T13:44:40.803" v="1358" actId="20577"/>
        <pc:sldMkLst>
          <pc:docMk/>
          <pc:sldMk cId="1950189285" sldId="387"/>
        </pc:sldMkLst>
        <pc:spChg chg="mod">
          <ac:chgData name="MAZOYER Paul (ENGIE Green)" userId="5fedb890-9928-4fc6-bda1-abdd49d72917" providerId="ADAL" clId="{CB595DE7-CAE1-4C04-95B6-6D64FD77B6C8}" dt="2025-07-04T13:44:40.803" v="1358" actId="20577"/>
          <ac:spMkLst>
            <pc:docMk/>
            <pc:sldMk cId="1950189285" sldId="387"/>
            <ac:spMk id="2" creationId="{F05F67D6-6082-490C-5440-ED026BD0CB6E}"/>
          </ac:spMkLst>
        </pc:spChg>
        <pc:spChg chg="mod">
          <ac:chgData name="MAZOYER Paul (ENGIE Green)" userId="5fedb890-9928-4fc6-bda1-abdd49d72917" providerId="ADAL" clId="{CB595DE7-CAE1-4C04-95B6-6D64FD77B6C8}" dt="2025-07-04T13:31:09.320" v="462" actId="20577"/>
          <ac:spMkLst>
            <pc:docMk/>
            <pc:sldMk cId="1950189285" sldId="387"/>
            <ac:spMk id="6" creationId="{31510836-ACCF-DF58-2AD1-AFF7126770EB}"/>
          </ac:spMkLst>
        </pc:spChg>
        <pc:spChg chg="add mod">
          <ac:chgData name="MAZOYER Paul (ENGIE Green)" userId="5fedb890-9928-4fc6-bda1-abdd49d72917" providerId="ADAL" clId="{CB595DE7-CAE1-4C04-95B6-6D64FD77B6C8}" dt="2025-07-04T13:44:01.669" v="1334" actId="14100"/>
          <ac:spMkLst>
            <pc:docMk/>
            <pc:sldMk cId="1950189285" sldId="387"/>
            <ac:spMk id="57" creationId="{54EF3C9F-8655-95C2-F3FB-B257D78CEF88}"/>
          </ac:spMkLst>
        </pc:spChg>
      </pc:sldChg>
      <pc:sldChg chg="addSp delSp modSp add mod">
        <pc:chgData name="MAZOYER Paul (ENGIE Green)" userId="5fedb890-9928-4fc6-bda1-abdd49d72917" providerId="ADAL" clId="{CB595DE7-CAE1-4C04-95B6-6D64FD77B6C8}" dt="2025-07-04T13:51:31.320" v="1850" actId="1076"/>
        <pc:sldMkLst>
          <pc:docMk/>
          <pc:sldMk cId="1181098442" sldId="388"/>
        </pc:sldMkLst>
        <pc:picChg chg="mod">
          <ac:chgData name="MAZOYER Paul (ENGIE Green)" userId="5fedb890-9928-4fc6-bda1-abdd49d72917" providerId="ADAL" clId="{CB595DE7-CAE1-4C04-95B6-6D64FD77B6C8}" dt="2025-07-04T13:51:31.320" v="1850" actId="1076"/>
          <ac:picMkLst>
            <pc:docMk/>
            <pc:sldMk cId="1181098442" sldId="388"/>
            <ac:picMk id="13" creationId="{6B7C7CBE-24BA-B9C8-4EF0-5ACD02F3544C}"/>
          </ac:picMkLst>
        </pc:picChg>
      </pc:sldChg>
      <pc:sldChg chg="delSp modSp add mod">
        <pc:chgData name="MAZOYER Paul (ENGIE Green)" userId="5fedb890-9928-4fc6-bda1-abdd49d72917" providerId="ADAL" clId="{CB595DE7-CAE1-4C04-95B6-6D64FD77B6C8}" dt="2025-07-04T13:51:24.543" v="1846" actId="1076"/>
        <pc:sldMkLst>
          <pc:docMk/>
          <pc:sldMk cId="131850023" sldId="389"/>
        </pc:sldMkLst>
        <pc:picChg chg="mod">
          <ac:chgData name="MAZOYER Paul (ENGIE Green)" userId="5fedb890-9928-4fc6-bda1-abdd49d72917" providerId="ADAL" clId="{CB595DE7-CAE1-4C04-95B6-6D64FD77B6C8}" dt="2025-07-04T13:51:24.543" v="1846" actId="1076"/>
          <ac:picMkLst>
            <pc:docMk/>
            <pc:sldMk cId="131850023" sldId="389"/>
            <ac:picMk id="17" creationId="{07ED5916-742F-FC0C-A65D-58088F6FAAA4}"/>
          </ac:picMkLst>
        </pc:picChg>
      </pc:sldChg>
      <pc:sldChg chg="addSp delSp modSp add mod modNotesTx">
        <pc:chgData name="MAZOYER Paul (ENGIE Green)" userId="5fedb890-9928-4fc6-bda1-abdd49d72917" providerId="ADAL" clId="{CB595DE7-CAE1-4C04-95B6-6D64FD77B6C8}" dt="2025-07-04T14:05:05.978" v="2991" actId="20577"/>
        <pc:sldMkLst>
          <pc:docMk/>
          <pc:sldMk cId="172311977" sldId="390"/>
        </pc:sldMkLst>
        <pc:spChg chg="add mod">
          <ac:chgData name="MAZOYER Paul (ENGIE Green)" userId="5fedb890-9928-4fc6-bda1-abdd49d72917" providerId="ADAL" clId="{CB595DE7-CAE1-4C04-95B6-6D64FD77B6C8}" dt="2025-07-04T13:57:49.934" v="2226" actId="1076"/>
          <ac:spMkLst>
            <pc:docMk/>
            <pc:sldMk cId="172311977" sldId="390"/>
            <ac:spMk id="2" creationId="{067DE567-BF5A-354C-F746-C09E88CF0595}"/>
          </ac:spMkLst>
        </pc:spChg>
        <pc:spChg chg="mod">
          <ac:chgData name="MAZOYER Paul (ENGIE Green)" userId="5fedb890-9928-4fc6-bda1-abdd49d72917" providerId="ADAL" clId="{CB595DE7-CAE1-4C04-95B6-6D64FD77B6C8}" dt="2025-07-04T14:05:05.978" v="2991" actId="20577"/>
          <ac:spMkLst>
            <pc:docMk/>
            <pc:sldMk cId="172311977" sldId="390"/>
            <ac:spMk id="7" creationId="{5F51C9A5-AB67-8C42-CCE5-973A0D6429C9}"/>
          </ac:spMkLst>
        </pc:spChg>
        <pc:spChg chg="mod">
          <ac:chgData name="MAZOYER Paul (ENGIE Green)" userId="5fedb890-9928-4fc6-bda1-abdd49d72917" providerId="ADAL" clId="{CB595DE7-CAE1-4C04-95B6-6D64FD77B6C8}" dt="2025-07-04T13:57:49.934" v="2226" actId="1076"/>
          <ac:spMkLst>
            <pc:docMk/>
            <pc:sldMk cId="172311977" sldId="390"/>
            <ac:spMk id="8" creationId="{64A8E4C3-46B8-9020-A251-B0147DDAB53B}"/>
          </ac:spMkLst>
        </pc:spChg>
        <pc:spChg chg="add mod">
          <ac:chgData name="MAZOYER Paul (ENGIE Green)" userId="5fedb890-9928-4fc6-bda1-abdd49d72917" providerId="ADAL" clId="{CB595DE7-CAE1-4C04-95B6-6D64FD77B6C8}" dt="2025-07-04T13:57:49.934" v="2226" actId="1076"/>
          <ac:spMkLst>
            <pc:docMk/>
            <pc:sldMk cId="172311977" sldId="390"/>
            <ac:spMk id="9" creationId="{606F533F-E151-F706-9F46-52F92395D02D}"/>
          </ac:spMkLst>
        </pc:spChg>
        <pc:spChg chg="add mod">
          <ac:chgData name="MAZOYER Paul (ENGIE Green)" userId="5fedb890-9928-4fc6-bda1-abdd49d72917" providerId="ADAL" clId="{CB595DE7-CAE1-4C04-95B6-6D64FD77B6C8}" dt="2025-07-04T13:58:06.022" v="2230" actId="1076"/>
          <ac:spMkLst>
            <pc:docMk/>
            <pc:sldMk cId="172311977" sldId="390"/>
            <ac:spMk id="10" creationId="{A9864706-8DA2-C70D-23CD-3D42BC7C6FC3}"/>
          </ac:spMkLst>
        </pc:spChg>
        <pc:spChg chg="add mod">
          <ac:chgData name="MAZOYER Paul (ENGIE Green)" userId="5fedb890-9928-4fc6-bda1-abdd49d72917" providerId="ADAL" clId="{CB595DE7-CAE1-4C04-95B6-6D64FD77B6C8}" dt="2025-07-04T13:58:06.022" v="2230" actId="1076"/>
          <ac:spMkLst>
            <pc:docMk/>
            <pc:sldMk cId="172311977" sldId="390"/>
            <ac:spMk id="12" creationId="{5040AD47-D0A4-F91D-9460-B2CDE62862D5}"/>
          </ac:spMkLst>
        </pc:spChg>
        <pc:spChg chg="add mod">
          <ac:chgData name="MAZOYER Paul (ENGIE Green)" userId="5fedb890-9928-4fc6-bda1-abdd49d72917" providerId="ADAL" clId="{CB595DE7-CAE1-4C04-95B6-6D64FD77B6C8}" dt="2025-07-04T13:58:36.766" v="2315" actId="20577"/>
          <ac:spMkLst>
            <pc:docMk/>
            <pc:sldMk cId="172311977" sldId="390"/>
            <ac:spMk id="14" creationId="{03087499-50EF-D386-C90C-AC5605637DA5}"/>
          </ac:spMkLst>
        </pc:spChg>
        <pc:spChg chg="add mod">
          <ac:chgData name="MAZOYER Paul (ENGIE Green)" userId="5fedb890-9928-4fc6-bda1-abdd49d72917" providerId="ADAL" clId="{CB595DE7-CAE1-4C04-95B6-6D64FD77B6C8}" dt="2025-07-04T13:58:09.310" v="2231" actId="1076"/>
          <ac:spMkLst>
            <pc:docMk/>
            <pc:sldMk cId="172311977" sldId="390"/>
            <ac:spMk id="16" creationId="{642A0A74-B7FD-2F9C-8990-50AF41BDD625}"/>
          </ac:spMkLst>
        </pc:spChg>
        <pc:spChg chg="add mod">
          <ac:chgData name="MAZOYER Paul (ENGIE Green)" userId="5fedb890-9928-4fc6-bda1-abdd49d72917" providerId="ADAL" clId="{CB595DE7-CAE1-4C04-95B6-6D64FD77B6C8}" dt="2025-07-04T13:58:13.527" v="2234" actId="1076"/>
          <ac:spMkLst>
            <pc:docMk/>
            <pc:sldMk cId="172311977" sldId="390"/>
            <ac:spMk id="17" creationId="{B707F2E9-8A8F-FE5B-CB81-28873D6B6BE3}"/>
          </ac:spMkLst>
        </pc:spChg>
        <pc:spChg chg="add mod">
          <ac:chgData name="MAZOYER Paul (ENGIE Green)" userId="5fedb890-9928-4fc6-bda1-abdd49d72917" providerId="ADAL" clId="{CB595DE7-CAE1-4C04-95B6-6D64FD77B6C8}" dt="2025-07-04T13:57:59.001" v="2228" actId="207"/>
          <ac:spMkLst>
            <pc:docMk/>
            <pc:sldMk cId="172311977" sldId="390"/>
            <ac:spMk id="19" creationId="{7D8F6270-7977-252E-255F-8A5E894BD7F2}"/>
          </ac:spMkLst>
        </pc:spChg>
        <pc:picChg chg="add mod">
          <ac:chgData name="MAZOYER Paul (ENGIE Green)" userId="5fedb890-9928-4fc6-bda1-abdd49d72917" providerId="ADAL" clId="{CB595DE7-CAE1-4C04-95B6-6D64FD77B6C8}" dt="2025-07-04T13:58:06.022" v="2230" actId="1076"/>
          <ac:picMkLst>
            <pc:docMk/>
            <pc:sldMk cId="172311977" sldId="390"/>
            <ac:picMk id="11" creationId="{1B2C0F02-B8F6-406D-8865-0DA6A1C3A9B8}"/>
          </ac:picMkLst>
        </pc:picChg>
        <pc:picChg chg="add mod">
          <ac:chgData name="MAZOYER Paul (ENGIE Green)" userId="5fedb890-9928-4fc6-bda1-abdd49d72917" providerId="ADAL" clId="{CB595DE7-CAE1-4C04-95B6-6D64FD77B6C8}" dt="2025-07-04T13:58:10.869" v="2232" actId="1076"/>
          <ac:picMkLst>
            <pc:docMk/>
            <pc:sldMk cId="172311977" sldId="390"/>
            <ac:picMk id="15" creationId="{ABECC195-2968-07BE-316C-3B67B8A95937}"/>
          </ac:picMkLst>
        </pc:picChg>
      </pc:sldChg>
      <pc:sldChg chg="addSp delSp modSp add mod delAnim">
        <pc:chgData name="MAZOYER Paul (ENGIE Green)" userId="5fedb890-9928-4fc6-bda1-abdd49d72917" providerId="ADAL" clId="{CB595DE7-CAE1-4C04-95B6-6D64FD77B6C8}" dt="2025-07-04T14:04:27.244" v="2869" actId="20577"/>
        <pc:sldMkLst>
          <pc:docMk/>
          <pc:sldMk cId="718710416" sldId="391"/>
        </pc:sldMkLst>
        <pc:spChg chg="add mod">
          <ac:chgData name="MAZOYER Paul (ENGIE Green)" userId="5fedb890-9928-4fc6-bda1-abdd49d72917" providerId="ADAL" clId="{CB595DE7-CAE1-4C04-95B6-6D64FD77B6C8}" dt="2025-07-04T14:04:27.244" v="2869" actId="20577"/>
          <ac:spMkLst>
            <pc:docMk/>
            <pc:sldMk cId="718710416" sldId="391"/>
            <ac:spMk id="3" creationId="{14E30AD5-31B8-AFE9-BE97-B7245BF6C0D6}"/>
          </ac:spMkLst>
        </pc:spChg>
        <pc:spChg chg="add mod">
          <ac:chgData name="MAZOYER Paul (ENGIE Green)" userId="5fedb890-9928-4fc6-bda1-abdd49d72917" providerId="ADAL" clId="{CB595DE7-CAE1-4C04-95B6-6D64FD77B6C8}" dt="2025-07-04T14:04:20.915" v="2861" actId="14100"/>
          <ac:spMkLst>
            <pc:docMk/>
            <pc:sldMk cId="718710416" sldId="391"/>
            <ac:spMk id="6" creationId="{15C4C46C-B5B8-BF82-1F4B-778F7EC35697}"/>
          </ac:spMkLst>
        </pc:spChg>
        <pc:spChg chg="mod">
          <ac:chgData name="MAZOYER Paul (ENGIE Green)" userId="5fedb890-9928-4fc6-bda1-abdd49d72917" providerId="ADAL" clId="{CB595DE7-CAE1-4C04-95B6-6D64FD77B6C8}" dt="2025-07-04T14:02:42.173" v="2765" actId="20577"/>
          <ac:spMkLst>
            <pc:docMk/>
            <pc:sldMk cId="718710416" sldId="391"/>
            <ac:spMk id="7" creationId="{3C5FC96E-F6B8-4ABE-C85B-8A19E66CF701}"/>
          </ac:spMkLst>
        </pc:spChg>
      </pc:sldChg>
      <pc:sldChg chg="modSp mod">
        <pc:chgData name="MAZOYER Paul (ENGIE Green)" userId="5fedb890-9928-4fc6-bda1-abdd49d72917" providerId="ADAL" clId="{CB595DE7-CAE1-4C04-95B6-6D64FD77B6C8}" dt="2025-07-16T12:06:31.126" v="3091" actId="20577"/>
        <pc:sldMkLst>
          <pc:docMk/>
          <pc:sldMk cId="1890269445" sldId="392"/>
        </pc:sldMkLst>
        <pc:spChg chg="mod">
          <ac:chgData name="MAZOYER Paul (ENGIE Green)" userId="5fedb890-9928-4fc6-bda1-abdd49d72917" providerId="ADAL" clId="{CB595DE7-CAE1-4C04-95B6-6D64FD77B6C8}" dt="2025-07-16T12:06:31.126" v="3091" actId="20577"/>
          <ac:spMkLst>
            <pc:docMk/>
            <pc:sldMk cId="1890269445" sldId="392"/>
            <ac:spMk id="7" creationId="{8A0E7219-7C0F-A3BE-F518-ED6EA18245F0}"/>
          </ac:spMkLst>
        </pc:spChg>
      </pc:sldChg>
    </pc:docChg>
  </pc:docChgLst>
  <pc:docChgLst>
    <pc:chgData name="BERNARD REYMOND Guillaume (ENGIE Green)" userId="0b4df376-4ab6-462d-a8ab-096421117212" providerId="ADAL" clId="{639A424C-B4E8-4256-A066-5784E5C594D6}"/>
    <pc:docChg chg="undo custSel addSld delSld modSld sldOrd addSection delSection modSection">
      <pc:chgData name="BERNARD REYMOND Guillaume (ENGIE Green)" userId="0b4df376-4ab6-462d-a8ab-096421117212" providerId="ADAL" clId="{639A424C-B4E8-4256-A066-5784E5C594D6}" dt="2025-07-11T11:47:15.020" v="14347" actId="20577"/>
      <pc:docMkLst>
        <pc:docMk/>
      </pc:docMkLst>
      <pc:sldChg chg="modSp mod">
        <pc:chgData name="BERNARD REYMOND Guillaume (ENGIE Green)" userId="0b4df376-4ab6-462d-a8ab-096421117212" providerId="ADAL" clId="{639A424C-B4E8-4256-A066-5784E5C594D6}" dt="2025-07-02T14:08:46.941" v="4751" actId="1076"/>
        <pc:sldMkLst>
          <pc:docMk/>
          <pc:sldMk cId="2775500247" sldId="304"/>
        </pc:sldMkLst>
        <pc:spChg chg="mod">
          <ac:chgData name="BERNARD REYMOND Guillaume (ENGIE Green)" userId="0b4df376-4ab6-462d-a8ab-096421117212" providerId="ADAL" clId="{639A424C-B4E8-4256-A066-5784E5C594D6}" dt="2025-07-02T14:08:46.941" v="4751" actId="1076"/>
          <ac:spMkLst>
            <pc:docMk/>
            <pc:sldMk cId="2775500247" sldId="304"/>
            <ac:spMk id="6" creationId="{3ECF8BB5-ED3C-4843-A15B-9871E00AF628}"/>
          </ac:spMkLst>
        </pc:spChg>
      </pc:sldChg>
      <pc:sldChg chg="addSp delSp modSp mod">
        <pc:chgData name="BERNARD REYMOND Guillaume (ENGIE Green)" userId="0b4df376-4ab6-462d-a8ab-096421117212" providerId="ADAL" clId="{639A424C-B4E8-4256-A066-5784E5C594D6}" dt="2025-07-07T13:48:44.197" v="12463" actId="20577"/>
        <pc:sldMkLst>
          <pc:docMk/>
          <pc:sldMk cId="2783419478" sldId="320"/>
        </pc:sldMkLst>
        <pc:spChg chg="add mod">
          <ac:chgData name="BERNARD REYMOND Guillaume (ENGIE Green)" userId="0b4df376-4ab6-462d-a8ab-096421117212" providerId="ADAL" clId="{639A424C-B4E8-4256-A066-5784E5C594D6}" dt="2025-07-07T13:12:19.468" v="12336" actId="113"/>
          <ac:spMkLst>
            <pc:docMk/>
            <pc:sldMk cId="2783419478" sldId="320"/>
            <ac:spMk id="4" creationId="{916DE355-6C63-AD8F-9EB1-0959A546F6C8}"/>
          </ac:spMkLst>
        </pc:spChg>
        <pc:spChg chg="mod">
          <ac:chgData name="BERNARD REYMOND Guillaume (ENGIE Green)" userId="0b4df376-4ab6-462d-a8ab-096421117212" providerId="ADAL" clId="{639A424C-B4E8-4256-A066-5784E5C594D6}" dt="2025-07-07T13:48:44.197" v="12463" actId="20577"/>
          <ac:spMkLst>
            <pc:docMk/>
            <pc:sldMk cId="2783419478" sldId="320"/>
            <ac:spMk id="17" creationId="{16901E4F-3B04-D044-8F6F-4BA2FC12A822}"/>
          </ac:spMkLst>
        </pc:spChg>
      </pc:sldChg>
      <pc:sldChg chg="del">
        <pc:chgData name="BERNARD REYMOND Guillaume (ENGIE Green)" userId="0b4df376-4ab6-462d-a8ab-096421117212" providerId="ADAL" clId="{639A424C-B4E8-4256-A066-5784E5C594D6}" dt="2025-07-01T13:13:22.383" v="179" actId="47"/>
        <pc:sldMkLst>
          <pc:docMk/>
          <pc:sldMk cId="2830596029" sldId="331"/>
        </pc:sldMkLst>
      </pc:sldChg>
      <pc:sldChg chg="del">
        <pc:chgData name="BERNARD REYMOND Guillaume (ENGIE Green)" userId="0b4df376-4ab6-462d-a8ab-096421117212" providerId="ADAL" clId="{639A424C-B4E8-4256-A066-5784E5C594D6}" dt="2025-07-04T09:35:13.585" v="6538" actId="2696"/>
        <pc:sldMkLst>
          <pc:docMk/>
          <pc:sldMk cId="463761217" sldId="333"/>
        </pc:sldMkLst>
      </pc:sldChg>
      <pc:sldChg chg="add del">
        <pc:chgData name="BERNARD REYMOND Guillaume (ENGIE Green)" userId="0b4df376-4ab6-462d-a8ab-096421117212" providerId="ADAL" clId="{639A424C-B4E8-4256-A066-5784E5C594D6}" dt="2025-07-07T09:16:05.142" v="10974" actId="47"/>
        <pc:sldMkLst>
          <pc:docMk/>
          <pc:sldMk cId="1205828856" sldId="333"/>
        </pc:sldMkLst>
      </pc:sldChg>
      <pc:sldChg chg="addSp delSp modSp mod">
        <pc:chgData name="BERNARD REYMOND Guillaume (ENGIE Green)" userId="0b4df376-4ab6-462d-a8ab-096421117212" providerId="ADAL" clId="{639A424C-B4E8-4256-A066-5784E5C594D6}" dt="2025-07-07T08:55:43.375" v="10803" actId="20577"/>
        <pc:sldMkLst>
          <pc:docMk/>
          <pc:sldMk cId="3720710110" sldId="334"/>
        </pc:sldMkLst>
        <pc:spChg chg="add mod">
          <ac:chgData name="BERNARD REYMOND Guillaume (ENGIE Green)" userId="0b4df376-4ab6-462d-a8ab-096421117212" providerId="ADAL" clId="{639A424C-B4E8-4256-A066-5784E5C594D6}" dt="2025-07-02T14:27:32.520" v="5531"/>
          <ac:spMkLst>
            <pc:docMk/>
            <pc:sldMk cId="3720710110" sldId="334"/>
            <ac:spMk id="3" creationId="{8A29A1CE-8573-0311-E3D1-CDF89F850D8C}"/>
          </ac:spMkLst>
        </pc:spChg>
        <pc:spChg chg="mod">
          <ac:chgData name="BERNARD REYMOND Guillaume (ENGIE Green)" userId="0b4df376-4ab6-462d-a8ab-096421117212" providerId="ADAL" clId="{639A424C-B4E8-4256-A066-5784E5C594D6}" dt="2025-07-07T08:55:43.375" v="10803" actId="20577"/>
          <ac:spMkLst>
            <pc:docMk/>
            <pc:sldMk cId="3720710110" sldId="334"/>
            <ac:spMk id="4" creationId="{3B44FDC2-E2D8-60BD-0E44-4A5696267101}"/>
          </ac:spMkLst>
        </pc:spChg>
      </pc:sldChg>
      <pc:sldChg chg="addSp modSp mod ord modAnim">
        <pc:chgData name="BERNARD REYMOND Guillaume (ENGIE Green)" userId="0b4df376-4ab6-462d-a8ab-096421117212" providerId="ADAL" clId="{639A424C-B4E8-4256-A066-5784E5C594D6}" dt="2025-07-07T15:17:32.942" v="12922" actId="20577"/>
        <pc:sldMkLst>
          <pc:docMk/>
          <pc:sldMk cId="4121855331" sldId="337"/>
        </pc:sldMkLst>
        <pc:spChg chg="mod">
          <ac:chgData name="BERNARD REYMOND Guillaume (ENGIE Green)" userId="0b4df376-4ab6-462d-a8ab-096421117212" providerId="ADAL" clId="{639A424C-B4E8-4256-A066-5784E5C594D6}" dt="2025-07-07T14:50:30.393" v="12752" actId="1076"/>
          <ac:spMkLst>
            <pc:docMk/>
            <pc:sldMk cId="4121855331" sldId="337"/>
            <ac:spMk id="2" creationId="{2B015E2E-891F-B8D3-9502-A31DAD314C7E}"/>
          </ac:spMkLst>
        </pc:spChg>
        <pc:spChg chg="mod">
          <ac:chgData name="BERNARD REYMOND Guillaume (ENGIE Green)" userId="0b4df376-4ab6-462d-a8ab-096421117212" providerId="ADAL" clId="{639A424C-B4E8-4256-A066-5784E5C594D6}" dt="2025-07-07T09:10:40.227" v="10915" actId="20577"/>
          <ac:spMkLst>
            <pc:docMk/>
            <pc:sldMk cId="4121855331" sldId="337"/>
            <ac:spMk id="3" creationId="{1F3D79E7-1382-ACFA-0CA0-B4BB7806AB04}"/>
          </ac:spMkLst>
        </pc:spChg>
        <pc:spChg chg="mod">
          <ac:chgData name="BERNARD REYMOND Guillaume (ENGIE Green)" userId="0b4df376-4ab6-462d-a8ab-096421117212" providerId="ADAL" clId="{639A424C-B4E8-4256-A066-5784E5C594D6}" dt="2025-07-02T14:09:38.215" v="4766" actId="20577"/>
          <ac:spMkLst>
            <pc:docMk/>
            <pc:sldMk cId="4121855331" sldId="337"/>
            <ac:spMk id="6" creationId="{DBCF5F56-B2E6-5561-1B17-843821D91F8A}"/>
          </ac:spMkLst>
        </pc:spChg>
        <pc:spChg chg="mod">
          <ac:chgData name="BERNARD REYMOND Guillaume (ENGIE Green)" userId="0b4df376-4ab6-462d-a8ab-096421117212" providerId="ADAL" clId="{639A424C-B4E8-4256-A066-5784E5C594D6}" dt="2025-07-07T15:17:12.781" v="12903" actId="20577"/>
          <ac:spMkLst>
            <pc:docMk/>
            <pc:sldMk cId="4121855331" sldId="337"/>
            <ac:spMk id="7" creationId="{93BBC8D4-559E-0E75-5277-A88F36F55EE9}"/>
          </ac:spMkLst>
        </pc:spChg>
        <pc:spChg chg="mod">
          <ac:chgData name="BERNARD REYMOND Guillaume (ENGIE Green)" userId="0b4df376-4ab6-462d-a8ab-096421117212" providerId="ADAL" clId="{639A424C-B4E8-4256-A066-5784E5C594D6}" dt="2025-07-07T14:50:12.797" v="12751" actId="1076"/>
          <ac:spMkLst>
            <pc:docMk/>
            <pc:sldMk cId="4121855331" sldId="337"/>
            <ac:spMk id="10" creationId="{973AEA2E-22CA-CFCE-4DC9-FF054F1D7828}"/>
          </ac:spMkLst>
        </pc:spChg>
        <pc:spChg chg="add mod">
          <ac:chgData name="BERNARD REYMOND Guillaume (ENGIE Green)" userId="0b4df376-4ab6-462d-a8ab-096421117212" providerId="ADAL" clId="{639A424C-B4E8-4256-A066-5784E5C594D6}" dt="2025-07-07T13:43:27.615" v="12402" actId="20577"/>
          <ac:spMkLst>
            <pc:docMk/>
            <pc:sldMk cId="4121855331" sldId="337"/>
            <ac:spMk id="11" creationId="{3ACC6B01-F514-79F2-4342-53B4255913A2}"/>
          </ac:spMkLst>
        </pc:spChg>
        <pc:graphicFrameChg chg="mod modGraphic">
          <ac:chgData name="BERNARD REYMOND Guillaume (ENGIE Green)" userId="0b4df376-4ab6-462d-a8ab-096421117212" providerId="ADAL" clId="{639A424C-B4E8-4256-A066-5784E5C594D6}" dt="2025-07-07T15:17:32.942" v="12922" actId="20577"/>
          <ac:graphicFrameMkLst>
            <pc:docMk/>
            <pc:sldMk cId="4121855331" sldId="337"/>
            <ac:graphicFrameMk id="4" creationId="{46AFC805-2568-A778-F128-FE5ECEE909F9}"/>
          </ac:graphicFrameMkLst>
        </pc:graphicFrameChg>
        <pc:picChg chg="mod">
          <ac:chgData name="BERNARD REYMOND Guillaume (ENGIE Green)" userId="0b4df376-4ab6-462d-a8ab-096421117212" providerId="ADAL" clId="{639A424C-B4E8-4256-A066-5784E5C594D6}" dt="2025-07-07T09:09:53.246" v="10908" actId="14100"/>
          <ac:picMkLst>
            <pc:docMk/>
            <pc:sldMk cId="4121855331" sldId="337"/>
            <ac:picMk id="8" creationId="{7A755F3D-CF7F-5A2C-9185-AF84F21057BE}"/>
          </ac:picMkLst>
        </pc:picChg>
        <pc:picChg chg="mod">
          <ac:chgData name="BERNARD REYMOND Guillaume (ENGIE Green)" userId="0b4df376-4ab6-462d-a8ab-096421117212" providerId="ADAL" clId="{639A424C-B4E8-4256-A066-5784E5C594D6}" dt="2025-07-07T09:09:59.443" v="10909" actId="1076"/>
          <ac:picMkLst>
            <pc:docMk/>
            <pc:sldMk cId="4121855331" sldId="337"/>
            <ac:picMk id="9" creationId="{25DB1CA0-663C-03FF-DDEC-DB61A4541CB3}"/>
          </ac:picMkLst>
        </pc:picChg>
      </pc:sldChg>
      <pc:sldChg chg="addSp delSp modSp del mod ord delAnim">
        <pc:chgData name="BERNARD REYMOND Guillaume (ENGIE Green)" userId="0b4df376-4ab6-462d-a8ab-096421117212" providerId="ADAL" clId="{639A424C-B4E8-4256-A066-5784E5C594D6}" dt="2025-07-07T09:14:26.109" v="10946" actId="47"/>
        <pc:sldMkLst>
          <pc:docMk/>
          <pc:sldMk cId="3857812646" sldId="338"/>
        </pc:sldMkLst>
      </pc:sldChg>
      <pc:sldChg chg="modSp add mod ord">
        <pc:chgData name="BERNARD REYMOND Guillaume (ENGIE Green)" userId="0b4df376-4ab6-462d-a8ab-096421117212" providerId="ADAL" clId="{639A424C-B4E8-4256-A066-5784E5C594D6}" dt="2025-07-07T14:53:17.442" v="12793" actId="20577"/>
        <pc:sldMkLst>
          <pc:docMk/>
          <pc:sldMk cId="1038819524" sldId="340"/>
        </pc:sldMkLst>
        <pc:spChg chg="mod">
          <ac:chgData name="BERNARD REYMOND Guillaume (ENGIE Green)" userId="0b4df376-4ab6-462d-a8ab-096421117212" providerId="ADAL" clId="{639A424C-B4E8-4256-A066-5784E5C594D6}" dt="2025-07-07T14:53:17.442" v="12793" actId="20577"/>
          <ac:spMkLst>
            <pc:docMk/>
            <pc:sldMk cId="1038819524" sldId="340"/>
            <ac:spMk id="5" creationId="{CA25A224-4EA9-2368-974B-5E34BE4D9FF1}"/>
          </ac:spMkLst>
        </pc:spChg>
        <pc:spChg chg="mod">
          <ac:chgData name="BERNARD REYMOND Guillaume (ENGIE Green)" userId="0b4df376-4ab6-462d-a8ab-096421117212" providerId="ADAL" clId="{639A424C-B4E8-4256-A066-5784E5C594D6}" dt="2025-07-07T09:49:44.446" v="11881" actId="20577"/>
          <ac:spMkLst>
            <pc:docMk/>
            <pc:sldMk cId="1038819524" sldId="340"/>
            <ac:spMk id="7" creationId="{DD83ECC6-10A9-1A8A-24C6-05790666BE4A}"/>
          </ac:spMkLst>
        </pc:spChg>
        <pc:spChg chg="mod">
          <ac:chgData name="BERNARD REYMOND Guillaume (ENGIE Green)" userId="0b4df376-4ab6-462d-a8ab-096421117212" providerId="ADAL" clId="{639A424C-B4E8-4256-A066-5784E5C594D6}" dt="2025-07-04T12:49:20.311" v="7660" actId="20577"/>
          <ac:spMkLst>
            <pc:docMk/>
            <pc:sldMk cId="1038819524" sldId="340"/>
            <ac:spMk id="9" creationId="{FD882E11-801C-FCFC-CF7D-B689BCCF51B3}"/>
          </ac:spMkLst>
        </pc:spChg>
        <pc:spChg chg="mod">
          <ac:chgData name="BERNARD REYMOND Guillaume (ENGIE Green)" userId="0b4df376-4ab6-462d-a8ab-096421117212" providerId="ADAL" clId="{639A424C-B4E8-4256-A066-5784E5C594D6}" dt="2025-07-04T12:49:30.058" v="7671" actId="20577"/>
          <ac:spMkLst>
            <pc:docMk/>
            <pc:sldMk cId="1038819524" sldId="340"/>
            <ac:spMk id="20" creationId="{86C1ECDB-3EBE-BA35-6D6A-7E25AAA36DFE}"/>
          </ac:spMkLst>
        </pc:spChg>
        <pc:spChg chg="mod">
          <ac:chgData name="BERNARD REYMOND Guillaume (ENGIE Green)" userId="0b4df376-4ab6-462d-a8ab-096421117212" providerId="ADAL" clId="{639A424C-B4E8-4256-A066-5784E5C594D6}" dt="2025-07-04T12:46:17.226" v="7646" actId="20577"/>
          <ac:spMkLst>
            <pc:docMk/>
            <pc:sldMk cId="1038819524" sldId="340"/>
            <ac:spMk id="48" creationId="{72B3E3F8-E81D-023D-3071-04A76F48D2B3}"/>
          </ac:spMkLst>
        </pc:spChg>
      </pc:sldChg>
      <pc:sldChg chg="addSp modSp del mod">
        <pc:chgData name="BERNARD REYMOND Guillaume (ENGIE Green)" userId="0b4df376-4ab6-462d-a8ab-096421117212" providerId="ADAL" clId="{639A424C-B4E8-4256-A066-5784E5C594D6}" dt="2025-07-04T09:35:13.585" v="6538" actId="2696"/>
        <pc:sldMkLst>
          <pc:docMk/>
          <pc:sldMk cId="3821893345" sldId="340"/>
        </pc:sldMkLst>
      </pc:sldChg>
      <pc:sldChg chg="addSp modSp del mod modAnim">
        <pc:chgData name="BERNARD REYMOND Guillaume (ENGIE Green)" userId="0b4df376-4ab6-462d-a8ab-096421117212" providerId="ADAL" clId="{639A424C-B4E8-4256-A066-5784E5C594D6}" dt="2025-07-04T09:35:13.585" v="6538" actId="2696"/>
        <pc:sldMkLst>
          <pc:docMk/>
          <pc:sldMk cId="1350693739" sldId="341"/>
        </pc:sldMkLst>
      </pc:sldChg>
      <pc:sldChg chg="modSp add mod">
        <pc:chgData name="BERNARD REYMOND Guillaume (ENGIE Green)" userId="0b4df376-4ab6-462d-a8ab-096421117212" providerId="ADAL" clId="{639A424C-B4E8-4256-A066-5784E5C594D6}" dt="2025-07-07T14:54:01.259" v="12809" actId="20577"/>
        <pc:sldMkLst>
          <pc:docMk/>
          <pc:sldMk cId="2827220612" sldId="341"/>
        </pc:sldMkLst>
        <pc:spChg chg="mod">
          <ac:chgData name="BERNARD REYMOND Guillaume (ENGIE Green)" userId="0b4df376-4ab6-462d-a8ab-096421117212" providerId="ADAL" clId="{639A424C-B4E8-4256-A066-5784E5C594D6}" dt="2025-07-07T14:54:01.259" v="12809" actId="20577"/>
          <ac:spMkLst>
            <pc:docMk/>
            <pc:sldMk cId="2827220612" sldId="341"/>
            <ac:spMk id="5" creationId="{C97A05E8-DB54-32CE-B4FE-2CC4004D8EAB}"/>
          </ac:spMkLst>
        </pc:spChg>
      </pc:sldChg>
      <pc:sldChg chg="addSp delSp modSp mod addAnim delAnim modAnim">
        <pc:chgData name="BERNARD REYMOND Guillaume (ENGIE Green)" userId="0b4df376-4ab6-462d-a8ab-096421117212" providerId="ADAL" clId="{639A424C-B4E8-4256-A066-5784E5C594D6}" dt="2025-07-10T06:45:28.376" v="14035" actId="20577"/>
        <pc:sldMkLst>
          <pc:docMk/>
          <pc:sldMk cId="3415766811" sldId="342"/>
        </pc:sldMkLst>
        <pc:spChg chg="mod">
          <ac:chgData name="BERNARD REYMOND Guillaume (ENGIE Green)" userId="0b4df376-4ab6-462d-a8ab-096421117212" providerId="ADAL" clId="{639A424C-B4E8-4256-A066-5784E5C594D6}" dt="2025-07-10T06:38:30.575" v="13765" actId="1076"/>
          <ac:spMkLst>
            <pc:docMk/>
            <pc:sldMk cId="3415766811" sldId="342"/>
            <ac:spMk id="3" creationId="{9D1B5F60-7D07-1232-6A3F-25BF583E17EE}"/>
          </ac:spMkLst>
        </pc:spChg>
        <pc:spChg chg="add del mod">
          <ac:chgData name="BERNARD REYMOND Guillaume (ENGIE Green)" userId="0b4df376-4ab6-462d-a8ab-096421117212" providerId="ADAL" clId="{639A424C-B4E8-4256-A066-5784E5C594D6}" dt="2025-07-10T06:38:37.342" v="13774" actId="1076"/>
          <ac:spMkLst>
            <pc:docMk/>
            <pc:sldMk cId="3415766811" sldId="342"/>
            <ac:spMk id="4" creationId="{0AA84E68-C55C-331E-0BF3-E9FBFF0C6743}"/>
          </ac:spMkLst>
        </pc:spChg>
        <pc:spChg chg="mod">
          <ac:chgData name="BERNARD REYMOND Guillaume (ENGIE Green)" userId="0b4df376-4ab6-462d-a8ab-096421117212" providerId="ADAL" clId="{639A424C-B4E8-4256-A066-5784E5C594D6}" dt="2025-07-10T06:45:28.376" v="14035" actId="20577"/>
          <ac:spMkLst>
            <pc:docMk/>
            <pc:sldMk cId="3415766811" sldId="342"/>
            <ac:spMk id="7" creationId="{E918AABF-BCEF-329B-3519-D8A0BB4A12B0}"/>
          </ac:spMkLst>
        </pc:spChg>
        <pc:spChg chg="mod">
          <ac:chgData name="BERNARD REYMOND Guillaume (ENGIE Green)" userId="0b4df376-4ab6-462d-a8ab-096421117212" providerId="ADAL" clId="{639A424C-B4E8-4256-A066-5784E5C594D6}" dt="2025-07-10T06:38:42.726" v="13777" actId="1076"/>
          <ac:spMkLst>
            <pc:docMk/>
            <pc:sldMk cId="3415766811" sldId="342"/>
            <ac:spMk id="8" creationId="{B4EDD6BB-C676-1E6D-1BD8-63154913ED4A}"/>
          </ac:spMkLst>
        </pc:spChg>
        <pc:spChg chg="mod">
          <ac:chgData name="BERNARD REYMOND Guillaume (ENGIE Green)" userId="0b4df376-4ab6-462d-a8ab-096421117212" providerId="ADAL" clId="{639A424C-B4E8-4256-A066-5784E5C594D6}" dt="2025-07-10T06:38:42.726" v="13777" actId="1076"/>
          <ac:spMkLst>
            <pc:docMk/>
            <pc:sldMk cId="3415766811" sldId="342"/>
            <ac:spMk id="9" creationId="{D3CBEF10-41D8-B5B1-0F3C-C6A05D85C72C}"/>
          </ac:spMkLst>
        </pc:spChg>
        <pc:spChg chg="mod">
          <ac:chgData name="BERNARD REYMOND Guillaume (ENGIE Green)" userId="0b4df376-4ab6-462d-a8ab-096421117212" providerId="ADAL" clId="{639A424C-B4E8-4256-A066-5784E5C594D6}" dt="2025-07-10T06:38:42.726" v="13777" actId="1076"/>
          <ac:spMkLst>
            <pc:docMk/>
            <pc:sldMk cId="3415766811" sldId="342"/>
            <ac:spMk id="17" creationId="{1DB450C7-5F8B-829C-DAE5-294AE278EC75}"/>
          </ac:spMkLst>
        </pc:spChg>
        <pc:spChg chg="mod">
          <ac:chgData name="BERNARD REYMOND Guillaume (ENGIE Green)" userId="0b4df376-4ab6-462d-a8ab-096421117212" providerId="ADAL" clId="{639A424C-B4E8-4256-A066-5784E5C594D6}" dt="2025-07-10T06:38:42.726" v="13777" actId="1076"/>
          <ac:spMkLst>
            <pc:docMk/>
            <pc:sldMk cId="3415766811" sldId="342"/>
            <ac:spMk id="18" creationId="{C5627893-9127-A561-263E-FEA0D773457D}"/>
          </ac:spMkLst>
        </pc:spChg>
        <pc:spChg chg="mod">
          <ac:chgData name="BERNARD REYMOND Guillaume (ENGIE Green)" userId="0b4df376-4ab6-462d-a8ab-096421117212" providerId="ADAL" clId="{639A424C-B4E8-4256-A066-5784E5C594D6}" dt="2025-07-10T06:38:42.726" v="13777" actId="1076"/>
          <ac:spMkLst>
            <pc:docMk/>
            <pc:sldMk cId="3415766811" sldId="342"/>
            <ac:spMk id="19" creationId="{2A4EF463-260C-0C8B-300C-F68E380A5AF9}"/>
          </ac:spMkLst>
        </pc:spChg>
        <pc:spChg chg="mod">
          <ac:chgData name="BERNARD REYMOND Guillaume (ENGIE Green)" userId="0b4df376-4ab6-462d-a8ab-096421117212" providerId="ADAL" clId="{639A424C-B4E8-4256-A066-5784E5C594D6}" dt="2025-07-10T06:38:42.726" v="13777" actId="1076"/>
          <ac:spMkLst>
            <pc:docMk/>
            <pc:sldMk cId="3415766811" sldId="342"/>
            <ac:spMk id="20" creationId="{C32BDCBA-24D0-41DE-19C2-A44D7D71DD1A}"/>
          </ac:spMkLst>
        </pc:spChg>
        <pc:spChg chg="mod">
          <ac:chgData name="BERNARD REYMOND Guillaume (ENGIE Green)" userId="0b4df376-4ab6-462d-a8ab-096421117212" providerId="ADAL" clId="{639A424C-B4E8-4256-A066-5784E5C594D6}" dt="2025-07-10T06:41:59.242" v="13901" actId="14100"/>
          <ac:spMkLst>
            <pc:docMk/>
            <pc:sldMk cId="3415766811" sldId="342"/>
            <ac:spMk id="21" creationId="{2D63C1B4-BC90-2A11-E320-20D5B76B8176}"/>
          </ac:spMkLst>
        </pc:spChg>
        <pc:spChg chg="mod">
          <ac:chgData name="BERNARD REYMOND Guillaume (ENGIE Green)" userId="0b4df376-4ab6-462d-a8ab-096421117212" providerId="ADAL" clId="{639A424C-B4E8-4256-A066-5784E5C594D6}" dt="2025-07-10T06:38:42.726" v="13777" actId="1076"/>
          <ac:spMkLst>
            <pc:docMk/>
            <pc:sldMk cId="3415766811" sldId="342"/>
            <ac:spMk id="22" creationId="{C0D3A14D-7664-5BA3-6FD3-B549A652573B}"/>
          </ac:spMkLst>
        </pc:spChg>
        <pc:spChg chg="mod">
          <ac:chgData name="BERNARD REYMOND Guillaume (ENGIE Green)" userId="0b4df376-4ab6-462d-a8ab-096421117212" providerId="ADAL" clId="{639A424C-B4E8-4256-A066-5784E5C594D6}" dt="2025-07-10T06:38:42.726" v="13777" actId="1076"/>
          <ac:spMkLst>
            <pc:docMk/>
            <pc:sldMk cId="3415766811" sldId="342"/>
            <ac:spMk id="26" creationId="{EF8717A3-D467-C4B9-1D74-EB0892AEB853}"/>
          </ac:spMkLst>
        </pc:spChg>
        <pc:cxnChg chg="mod">
          <ac:chgData name="BERNARD REYMOND Guillaume (ENGIE Green)" userId="0b4df376-4ab6-462d-a8ab-096421117212" providerId="ADAL" clId="{639A424C-B4E8-4256-A066-5784E5C594D6}" dt="2025-07-07T06:38:02.127" v="8896" actId="14100"/>
          <ac:cxnSpMkLst>
            <pc:docMk/>
            <pc:sldMk cId="3415766811" sldId="342"/>
            <ac:cxnSpMk id="10" creationId="{C1668AA1-D9AA-F341-5749-656D3173137B}"/>
          </ac:cxnSpMkLst>
        </pc:cxnChg>
        <pc:cxnChg chg="mod">
          <ac:chgData name="BERNARD REYMOND Guillaume (ENGIE Green)" userId="0b4df376-4ab6-462d-a8ab-096421117212" providerId="ADAL" clId="{639A424C-B4E8-4256-A066-5784E5C594D6}" dt="2025-07-10T06:41:59.242" v="13901" actId="14100"/>
          <ac:cxnSpMkLst>
            <pc:docMk/>
            <pc:sldMk cId="3415766811" sldId="342"/>
            <ac:cxnSpMk id="33" creationId="{E06A51FE-B81F-A6D1-A339-DC43E34D6B98}"/>
          </ac:cxnSpMkLst>
        </pc:cxnChg>
        <pc:cxnChg chg="mod">
          <ac:chgData name="BERNARD REYMOND Guillaume (ENGIE Green)" userId="0b4df376-4ab6-462d-a8ab-096421117212" providerId="ADAL" clId="{639A424C-B4E8-4256-A066-5784E5C594D6}" dt="2025-07-10T06:38:42.726" v="13777" actId="1076"/>
          <ac:cxnSpMkLst>
            <pc:docMk/>
            <pc:sldMk cId="3415766811" sldId="342"/>
            <ac:cxnSpMk id="36" creationId="{C287200B-42B3-540D-9CA0-7690379B9CBE}"/>
          </ac:cxnSpMkLst>
        </pc:cxnChg>
        <pc:cxnChg chg="mod">
          <ac:chgData name="BERNARD REYMOND Guillaume (ENGIE Green)" userId="0b4df376-4ab6-462d-a8ab-096421117212" providerId="ADAL" clId="{639A424C-B4E8-4256-A066-5784E5C594D6}" dt="2025-07-10T06:38:30.575" v="13765" actId="1076"/>
          <ac:cxnSpMkLst>
            <pc:docMk/>
            <pc:sldMk cId="3415766811" sldId="342"/>
            <ac:cxnSpMk id="42" creationId="{BACFADFF-B2E7-759A-48A5-7887BD626650}"/>
          </ac:cxnSpMkLst>
        </pc:cxnChg>
      </pc:sldChg>
      <pc:sldChg chg="addSp modSp mod">
        <pc:chgData name="BERNARD REYMOND Guillaume (ENGIE Green)" userId="0b4df376-4ab6-462d-a8ab-096421117212" providerId="ADAL" clId="{639A424C-B4E8-4256-A066-5784E5C594D6}" dt="2025-07-02T14:10:41.246" v="4779" actId="1076"/>
        <pc:sldMkLst>
          <pc:docMk/>
          <pc:sldMk cId="4119699325" sldId="342"/>
        </pc:sldMkLst>
      </pc:sldChg>
      <pc:sldChg chg="addSp delSp modSp mod modAnim">
        <pc:chgData name="BERNARD REYMOND Guillaume (ENGIE Green)" userId="0b4df376-4ab6-462d-a8ab-096421117212" providerId="ADAL" clId="{639A424C-B4E8-4256-A066-5784E5C594D6}" dt="2025-07-11T11:47:15.020" v="14347" actId="20577"/>
        <pc:sldMkLst>
          <pc:docMk/>
          <pc:sldMk cId="304908673" sldId="344"/>
        </pc:sldMkLst>
        <pc:spChg chg="add mod">
          <ac:chgData name="BERNARD REYMOND Guillaume (ENGIE Green)" userId="0b4df376-4ab6-462d-a8ab-096421117212" providerId="ADAL" clId="{639A424C-B4E8-4256-A066-5784E5C594D6}" dt="2025-07-11T11:42:19.053" v="14089" actId="1076"/>
          <ac:spMkLst>
            <pc:docMk/>
            <pc:sldMk cId="304908673" sldId="344"/>
            <ac:spMk id="2" creationId="{29257DAF-0FD5-7A01-6F14-A9500FEF89F7}"/>
          </ac:spMkLst>
        </pc:spChg>
        <pc:spChg chg="add mod">
          <ac:chgData name="BERNARD REYMOND Guillaume (ENGIE Green)" userId="0b4df376-4ab6-462d-a8ab-096421117212" providerId="ADAL" clId="{639A424C-B4E8-4256-A066-5784E5C594D6}" dt="2025-07-11T11:47:15.020" v="14347" actId="20577"/>
          <ac:spMkLst>
            <pc:docMk/>
            <pc:sldMk cId="304908673" sldId="344"/>
            <ac:spMk id="3" creationId="{0C273736-436A-9CC5-C5C8-97F9A2BA7ED1}"/>
          </ac:spMkLst>
        </pc:spChg>
        <pc:spChg chg="mod">
          <ac:chgData name="BERNARD REYMOND Guillaume (ENGIE Green)" userId="0b4df376-4ab6-462d-a8ab-096421117212" providerId="ADAL" clId="{639A424C-B4E8-4256-A066-5784E5C594D6}" dt="2025-07-04T13:24:36.308" v="8031" actId="20577"/>
          <ac:spMkLst>
            <pc:docMk/>
            <pc:sldMk cId="304908673" sldId="344"/>
            <ac:spMk id="7" creationId="{36DA3CEA-ECD9-8D38-9D74-DC13FCFDC261}"/>
          </ac:spMkLst>
        </pc:spChg>
        <pc:spChg chg="add mod">
          <ac:chgData name="BERNARD REYMOND Guillaume (ENGIE Green)" userId="0b4df376-4ab6-462d-a8ab-096421117212" providerId="ADAL" clId="{639A424C-B4E8-4256-A066-5784E5C594D6}" dt="2025-07-07T07:35:18.103" v="9201" actId="6549"/>
          <ac:spMkLst>
            <pc:docMk/>
            <pc:sldMk cId="304908673" sldId="344"/>
            <ac:spMk id="10" creationId="{895C958D-3989-10FB-F5B9-89F2B738861C}"/>
          </ac:spMkLst>
        </pc:spChg>
        <pc:spChg chg="add mod">
          <ac:chgData name="BERNARD REYMOND Guillaume (ENGIE Green)" userId="0b4df376-4ab6-462d-a8ab-096421117212" providerId="ADAL" clId="{639A424C-B4E8-4256-A066-5784E5C594D6}" dt="2025-07-02T14:27:54.664" v="5538"/>
          <ac:spMkLst>
            <pc:docMk/>
            <pc:sldMk cId="304908673" sldId="344"/>
            <ac:spMk id="11" creationId="{3A37C6B2-7DC7-227F-9C28-7311DB35583A}"/>
          </ac:spMkLst>
        </pc:spChg>
        <pc:spChg chg="mod">
          <ac:chgData name="BERNARD REYMOND Guillaume (ENGIE Green)" userId="0b4df376-4ab6-462d-a8ab-096421117212" providerId="ADAL" clId="{639A424C-B4E8-4256-A066-5784E5C594D6}" dt="2025-07-07T13:41:03.126" v="12394" actId="1076"/>
          <ac:spMkLst>
            <pc:docMk/>
            <pc:sldMk cId="304908673" sldId="344"/>
            <ac:spMk id="19" creationId="{DAAD9981-A7F1-627F-E52D-EB3131551EAF}"/>
          </ac:spMkLst>
        </pc:spChg>
        <pc:spChg chg="add mod">
          <ac:chgData name="BERNARD REYMOND Guillaume (ENGIE Green)" userId="0b4df376-4ab6-462d-a8ab-096421117212" providerId="ADAL" clId="{639A424C-B4E8-4256-A066-5784E5C594D6}" dt="2025-07-07T13:41:16.276" v="12397" actId="1076"/>
          <ac:spMkLst>
            <pc:docMk/>
            <pc:sldMk cId="304908673" sldId="344"/>
            <ac:spMk id="34" creationId="{15000640-8947-315A-B06E-B2D12099DE45}"/>
          </ac:spMkLst>
        </pc:spChg>
        <pc:spChg chg="add mod">
          <ac:chgData name="BERNARD REYMOND Guillaume (ENGIE Green)" userId="0b4df376-4ab6-462d-a8ab-096421117212" providerId="ADAL" clId="{639A424C-B4E8-4256-A066-5784E5C594D6}" dt="2025-07-07T13:41:19.425" v="12398" actId="1076"/>
          <ac:spMkLst>
            <pc:docMk/>
            <pc:sldMk cId="304908673" sldId="344"/>
            <ac:spMk id="35" creationId="{7E996A49-5BEF-4B8B-3C74-1CE0517354A1}"/>
          </ac:spMkLst>
        </pc:spChg>
        <pc:picChg chg="add mod">
          <ac:chgData name="BERNARD REYMOND Guillaume (ENGIE Green)" userId="0b4df376-4ab6-462d-a8ab-096421117212" providerId="ADAL" clId="{639A424C-B4E8-4256-A066-5784E5C594D6}" dt="2025-07-02T14:25:27.622" v="5507" actId="1076"/>
          <ac:picMkLst>
            <pc:docMk/>
            <pc:sldMk cId="304908673" sldId="344"/>
            <ac:picMk id="6" creationId="{48D9DC27-0CE6-E21E-2080-A1AA1AF26664}"/>
          </ac:picMkLst>
        </pc:picChg>
        <pc:picChg chg="add mod">
          <ac:chgData name="BERNARD REYMOND Guillaume (ENGIE Green)" userId="0b4df376-4ab6-462d-a8ab-096421117212" providerId="ADAL" clId="{639A424C-B4E8-4256-A066-5784E5C594D6}" dt="2025-07-02T14:25:25.931" v="5506" actId="1076"/>
          <ac:picMkLst>
            <pc:docMk/>
            <pc:sldMk cId="304908673" sldId="344"/>
            <ac:picMk id="9" creationId="{B26381AE-47E8-ECC5-CBC8-7C126DA2310D}"/>
          </ac:picMkLst>
        </pc:picChg>
      </pc:sldChg>
      <pc:sldChg chg="modSp mod ord">
        <pc:chgData name="BERNARD REYMOND Guillaume (ENGIE Green)" userId="0b4df376-4ab6-462d-a8ab-096421117212" providerId="ADAL" clId="{639A424C-B4E8-4256-A066-5784E5C594D6}" dt="2025-07-07T14:54:45.288" v="12826" actId="20577"/>
        <pc:sldMkLst>
          <pc:docMk/>
          <pc:sldMk cId="309852070" sldId="345"/>
        </pc:sldMkLst>
        <pc:spChg chg="mod">
          <ac:chgData name="BERNARD REYMOND Guillaume (ENGIE Green)" userId="0b4df376-4ab6-462d-a8ab-096421117212" providerId="ADAL" clId="{639A424C-B4E8-4256-A066-5784E5C594D6}" dt="2025-07-07T14:54:35.726" v="12822" actId="20577"/>
          <ac:spMkLst>
            <pc:docMk/>
            <pc:sldMk cId="309852070" sldId="345"/>
            <ac:spMk id="5" creationId="{CB4FD701-F1D5-8B1C-FC64-49FBAC3C7359}"/>
          </ac:spMkLst>
        </pc:spChg>
        <pc:spChg chg="mod">
          <ac:chgData name="BERNARD REYMOND Guillaume (ENGIE Green)" userId="0b4df376-4ab6-462d-a8ab-096421117212" providerId="ADAL" clId="{639A424C-B4E8-4256-A066-5784E5C594D6}" dt="2025-07-07T09:49:36.500" v="11880" actId="20577"/>
          <ac:spMkLst>
            <pc:docMk/>
            <pc:sldMk cId="309852070" sldId="345"/>
            <ac:spMk id="7" creationId="{299A5FFC-FBD6-9A4B-DB34-B008103DA1B4}"/>
          </ac:spMkLst>
        </pc:spChg>
        <pc:spChg chg="mod">
          <ac:chgData name="BERNARD REYMOND Guillaume (ENGIE Green)" userId="0b4df376-4ab6-462d-a8ab-096421117212" providerId="ADAL" clId="{639A424C-B4E8-4256-A066-5784E5C594D6}" dt="2025-07-07T14:54:45.288" v="12826" actId="20577"/>
          <ac:spMkLst>
            <pc:docMk/>
            <pc:sldMk cId="309852070" sldId="345"/>
            <ac:spMk id="24" creationId="{98AD266B-5EC6-22DE-D1DF-8C7C96107093}"/>
          </ac:spMkLst>
        </pc:spChg>
      </pc:sldChg>
      <pc:sldChg chg="modSp add mod">
        <pc:chgData name="BERNARD REYMOND Guillaume (ENGIE Green)" userId="0b4df376-4ab6-462d-a8ab-096421117212" providerId="ADAL" clId="{639A424C-B4E8-4256-A066-5784E5C594D6}" dt="2025-07-07T14:53:52.442" v="12805" actId="20577"/>
        <pc:sldMkLst>
          <pc:docMk/>
          <pc:sldMk cId="1663457516" sldId="346"/>
        </pc:sldMkLst>
        <pc:spChg chg="mod">
          <ac:chgData name="BERNARD REYMOND Guillaume (ENGIE Green)" userId="0b4df376-4ab6-462d-a8ab-096421117212" providerId="ADAL" clId="{639A424C-B4E8-4256-A066-5784E5C594D6}" dt="2025-07-07T14:53:52.442" v="12805" actId="20577"/>
          <ac:spMkLst>
            <pc:docMk/>
            <pc:sldMk cId="1663457516" sldId="346"/>
            <ac:spMk id="5" creationId="{677409C1-8953-1F0C-8D07-9893618482D3}"/>
          </ac:spMkLst>
        </pc:spChg>
      </pc:sldChg>
      <pc:sldChg chg="addSp delSp modSp del mod">
        <pc:chgData name="BERNARD REYMOND Guillaume (ENGIE Green)" userId="0b4df376-4ab6-462d-a8ab-096421117212" providerId="ADAL" clId="{639A424C-B4E8-4256-A066-5784E5C594D6}" dt="2025-07-04T09:35:13.585" v="6538" actId="2696"/>
        <pc:sldMkLst>
          <pc:docMk/>
          <pc:sldMk cId="3961708049" sldId="346"/>
        </pc:sldMkLst>
      </pc:sldChg>
      <pc:sldChg chg="addSp delSp modSp mod modAnim">
        <pc:chgData name="BERNARD REYMOND Guillaume (ENGIE Green)" userId="0b4df376-4ab6-462d-a8ab-096421117212" providerId="ADAL" clId="{639A424C-B4E8-4256-A066-5784E5C594D6}" dt="2025-07-07T14:51:10.460" v="12759" actId="20577"/>
        <pc:sldMkLst>
          <pc:docMk/>
          <pc:sldMk cId="3138724626" sldId="347"/>
        </pc:sldMkLst>
        <pc:spChg chg="mod">
          <ac:chgData name="BERNARD REYMOND Guillaume (ENGIE Green)" userId="0b4df376-4ab6-462d-a8ab-096421117212" providerId="ADAL" clId="{639A424C-B4E8-4256-A066-5784E5C594D6}" dt="2025-07-07T09:20:18.966" v="10992" actId="1076"/>
          <ac:spMkLst>
            <pc:docMk/>
            <pc:sldMk cId="3138724626" sldId="347"/>
            <ac:spMk id="2" creationId="{FC565882-C6F8-FF2F-BA5A-ADF20403F54C}"/>
          </ac:spMkLst>
        </pc:spChg>
        <pc:spChg chg="mod">
          <ac:chgData name="BERNARD REYMOND Guillaume (ENGIE Green)" userId="0b4df376-4ab6-462d-a8ab-096421117212" providerId="ADAL" clId="{639A424C-B4E8-4256-A066-5784E5C594D6}" dt="2025-07-07T14:51:10.460" v="12759" actId="20577"/>
          <ac:spMkLst>
            <pc:docMk/>
            <pc:sldMk cId="3138724626" sldId="347"/>
            <ac:spMk id="5" creationId="{5875D364-2826-6B4F-BD36-CFEF7C8E728C}"/>
          </ac:spMkLst>
        </pc:spChg>
        <pc:spChg chg="add mod">
          <ac:chgData name="BERNARD REYMOND Guillaume (ENGIE Green)" userId="0b4df376-4ab6-462d-a8ab-096421117212" providerId="ADAL" clId="{639A424C-B4E8-4256-A066-5784E5C594D6}" dt="2025-07-07T13:39:59.331" v="12366" actId="20577"/>
          <ac:spMkLst>
            <pc:docMk/>
            <pc:sldMk cId="3138724626" sldId="347"/>
            <ac:spMk id="6" creationId="{135F00C2-9725-3906-E807-20A5A2D6A7E4}"/>
          </ac:spMkLst>
        </pc:spChg>
        <pc:spChg chg="mod">
          <ac:chgData name="BERNARD REYMOND Guillaume (ENGIE Green)" userId="0b4df376-4ab6-462d-a8ab-096421117212" providerId="ADAL" clId="{639A424C-B4E8-4256-A066-5784E5C594D6}" dt="2025-07-07T13:40:24.895" v="12388" actId="20577"/>
          <ac:spMkLst>
            <pc:docMk/>
            <pc:sldMk cId="3138724626" sldId="347"/>
            <ac:spMk id="7" creationId="{1B7614B3-B185-6A83-8D32-E51EEA989A2E}"/>
          </ac:spMkLst>
        </pc:spChg>
        <pc:spChg chg="add mod">
          <ac:chgData name="BERNARD REYMOND Guillaume (ENGIE Green)" userId="0b4df376-4ab6-462d-a8ab-096421117212" providerId="ADAL" clId="{639A424C-B4E8-4256-A066-5784E5C594D6}" dt="2025-07-07T09:22:56.719" v="11079" actId="20577"/>
          <ac:spMkLst>
            <pc:docMk/>
            <pc:sldMk cId="3138724626" sldId="347"/>
            <ac:spMk id="13" creationId="{7FEA0E85-01E7-EC35-CBF3-ACED6478DA4C}"/>
          </ac:spMkLst>
        </pc:spChg>
        <pc:spChg chg="mod">
          <ac:chgData name="BERNARD REYMOND Guillaume (ENGIE Green)" userId="0b4df376-4ab6-462d-a8ab-096421117212" providerId="ADAL" clId="{639A424C-B4E8-4256-A066-5784E5C594D6}" dt="2025-07-07T12:28:51.550" v="11974" actId="20577"/>
          <ac:spMkLst>
            <pc:docMk/>
            <pc:sldMk cId="3138724626" sldId="347"/>
            <ac:spMk id="14" creationId="{56F315D5-B775-5F57-C6C2-AE05C972FF6C}"/>
          </ac:spMkLst>
        </pc:spChg>
        <pc:spChg chg="mod">
          <ac:chgData name="BERNARD REYMOND Guillaume (ENGIE Green)" userId="0b4df376-4ab6-462d-a8ab-096421117212" providerId="ADAL" clId="{639A424C-B4E8-4256-A066-5784E5C594D6}" dt="2025-07-07T09:11:47.598" v="10928" actId="207"/>
          <ac:spMkLst>
            <pc:docMk/>
            <pc:sldMk cId="3138724626" sldId="347"/>
            <ac:spMk id="27" creationId="{D4C48943-EAC5-9650-40AC-296D2CDD547B}"/>
          </ac:spMkLst>
        </pc:spChg>
        <pc:spChg chg="add mod">
          <ac:chgData name="BERNARD REYMOND Guillaume (ENGIE Green)" userId="0b4df376-4ab6-462d-a8ab-096421117212" providerId="ADAL" clId="{639A424C-B4E8-4256-A066-5784E5C594D6}" dt="2025-07-02T14:28:11.856" v="5542"/>
          <ac:spMkLst>
            <pc:docMk/>
            <pc:sldMk cId="3138724626" sldId="347"/>
            <ac:spMk id="38" creationId="{774F36D6-EAE8-5177-2714-C66D5176BD5F}"/>
          </ac:spMkLst>
        </pc:spChg>
        <pc:spChg chg="mod">
          <ac:chgData name="BERNARD REYMOND Guillaume (ENGIE Green)" userId="0b4df376-4ab6-462d-a8ab-096421117212" providerId="ADAL" clId="{639A424C-B4E8-4256-A066-5784E5C594D6}" dt="2025-07-01T15:04:13.948" v="1496" actId="1076"/>
          <ac:spMkLst>
            <pc:docMk/>
            <pc:sldMk cId="3138724626" sldId="347"/>
            <ac:spMk id="42" creationId="{AC752B6D-514C-ED95-C888-BC0D1A9EC1AA}"/>
          </ac:spMkLst>
        </pc:spChg>
        <pc:spChg chg="mod">
          <ac:chgData name="BERNARD REYMOND Guillaume (ENGIE Green)" userId="0b4df376-4ab6-462d-a8ab-096421117212" providerId="ADAL" clId="{639A424C-B4E8-4256-A066-5784E5C594D6}" dt="2025-07-01T15:04:10.996" v="1495" actId="1076"/>
          <ac:spMkLst>
            <pc:docMk/>
            <pc:sldMk cId="3138724626" sldId="347"/>
            <ac:spMk id="46" creationId="{D8422F36-696D-D56F-AAD7-DC624673C7C9}"/>
          </ac:spMkLst>
        </pc:spChg>
        <pc:spChg chg="mod">
          <ac:chgData name="BERNARD REYMOND Guillaume (ENGIE Green)" userId="0b4df376-4ab6-462d-a8ab-096421117212" providerId="ADAL" clId="{639A424C-B4E8-4256-A066-5784E5C594D6}" dt="2025-07-01T15:04:21.890" v="1499" actId="1076"/>
          <ac:spMkLst>
            <pc:docMk/>
            <pc:sldMk cId="3138724626" sldId="347"/>
            <ac:spMk id="53" creationId="{0BAE1425-8186-E23E-EA60-56E3C9F26AC0}"/>
          </ac:spMkLst>
        </pc:spChg>
        <pc:picChg chg="add mod ord">
          <ac:chgData name="BERNARD REYMOND Guillaume (ENGIE Green)" userId="0b4df376-4ab6-462d-a8ab-096421117212" providerId="ADAL" clId="{639A424C-B4E8-4256-A066-5784E5C594D6}" dt="2025-07-07T09:20:27.349" v="10993" actId="14100"/>
          <ac:picMkLst>
            <pc:docMk/>
            <pc:sldMk cId="3138724626" sldId="347"/>
            <ac:picMk id="9" creationId="{FC3F2915-6710-2ED3-19E1-5895F030806D}"/>
          </ac:picMkLst>
        </pc:picChg>
        <pc:cxnChg chg="add mod">
          <ac:chgData name="BERNARD REYMOND Guillaume (ENGIE Green)" userId="0b4df376-4ab6-462d-a8ab-096421117212" providerId="ADAL" clId="{639A424C-B4E8-4256-A066-5784E5C594D6}" dt="2025-07-07T09:20:31.112" v="10994" actId="14100"/>
          <ac:cxnSpMkLst>
            <pc:docMk/>
            <pc:sldMk cId="3138724626" sldId="347"/>
            <ac:cxnSpMk id="26" creationId="{A61DDF65-604E-9C42-B956-093CFE7D7640}"/>
          </ac:cxnSpMkLst>
        </pc:cxnChg>
        <pc:cxnChg chg="add mod">
          <ac:chgData name="BERNARD REYMOND Guillaume (ENGIE Green)" userId="0b4df376-4ab6-462d-a8ab-096421117212" providerId="ADAL" clId="{639A424C-B4E8-4256-A066-5784E5C594D6}" dt="2025-07-07T09:20:33.922" v="10995" actId="14100"/>
          <ac:cxnSpMkLst>
            <pc:docMk/>
            <pc:sldMk cId="3138724626" sldId="347"/>
            <ac:cxnSpMk id="29" creationId="{E6459FB3-C327-E560-BE87-050C6F726B15}"/>
          </ac:cxnSpMkLst>
        </pc:cxnChg>
        <pc:cxnChg chg="add mod">
          <ac:chgData name="BERNARD REYMOND Guillaume (ENGIE Green)" userId="0b4df376-4ab6-462d-a8ab-096421117212" providerId="ADAL" clId="{639A424C-B4E8-4256-A066-5784E5C594D6}" dt="2025-07-07T09:20:39.418" v="10996" actId="14100"/>
          <ac:cxnSpMkLst>
            <pc:docMk/>
            <pc:sldMk cId="3138724626" sldId="347"/>
            <ac:cxnSpMk id="30" creationId="{192EDA89-A46D-2575-8EB3-8DEB2FCC5153}"/>
          </ac:cxnSpMkLst>
        </pc:cxnChg>
      </pc:sldChg>
      <pc:sldChg chg="del">
        <pc:chgData name="BERNARD REYMOND Guillaume (ENGIE Green)" userId="0b4df376-4ab6-462d-a8ab-096421117212" providerId="ADAL" clId="{639A424C-B4E8-4256-A066-5784E5C594D6}" dt="2025-07-02T14:30:06.222" v="5555" actId="47"/>
        <pc:sldMkLst>
          <pc:docMk/>
          <pc:sldMk cId="2054196875" sldId="349"/>
        </pc:sldMkLst>
      </pc:sldChg>
      <pc:sldChg chg="del">
        <pc:chgData name="BERNARD REYMOND Guillaume (ENGIE Green)" userId="0b4df376-4ab6-462d-a8ab-096421117212" providerId="ADAL" clId="{639A424C-B4E8-4256-A066-5784E5C594D6}" dt="2025-07-02T14:30:04.646" v="5554" actId="47"/>
        <pc:sldMkLst>
          <pc:docMk/>
          <pc:sldMk cId="1370443779" sldId="350"/>
        </pc:sldMkLst>
      </pc:sldChg>
      <pc:sldChg chg="del">
        <pc:chgData name="BERNARD REYMOND Guillaume (ENGIE Green)" userId="0b4df376-4ab6-462d-a8ab-096421117212" providerId="ADAL" clId="{639A424C-B4E8-4256-A066-5784E5C594D6}" dt="2025-07-02T14:30:07.359" v="5556" actId="47"/>
        <pc:sldMkLst>
          <pc:docMk/>
          <pc:sldMk cId="378130596" sldId="351"/>
        </pc:sldMkLst>
      </pc:sldChg>
      <pc:sldChg chg="addSp modSp mod ord">
        <pc:chgData name="BERNARD REYMOND Guillaume (ENGIE Green)" userId="0b4df376-4ab6-462d-a8ab-096421117212" providerId="ADAL" clId="{639A424C-B4E8-4256-A066-5784E5C594D6}" dt="2025-07-07T14:47:32.234" v="12682" actId="1076"/>
        <pc:sldMkLst>
          <pc:docMk/>
          <pc:sldMk cId="3834724775" sldId="355"/>
        </pc:sldMkLst>
        <pc:spChg chg="mod">
          <ac:chgData name="BERNARD REYMOND Guillaume (ENGIE Green)" userId="0b4df376-4ab6-462d-a8ab-096421117212" providerId="ADAL" clId="{639A424C-B4E8-4256-A066-5784E5C594D6}" dt="2025-07-02T14:09:46.038" v="4769" actId="20577"/>
          <ac:spMkLst>
            <pc:docMk/>
            <pc:sldMk cId="3834724775" sldId="355"/>
            <ac:spMk id="6" creationId="{E413C4E8-04E4-F30C-35D2-94A5C4D77EF1}"/>
          </ac:spMkLst>
        </pc:spChg>
        <pc:spChg chg="mod">
          <ac:chgData name="BERNARD REYMOND Guillaume (ENGIE Green)" userId="0b4df376-4ab6-462d-a8ab-096421117212" providerId="ADAL" clId="{639A424C-B4E8-4256-A066-5784E5C594D6}" dt="2025-07-04T12:50:57.258" v="7767" actId="20577"/>
          <ac:spMkLst>
            <pc:docMk/>
            <pc:sldMk cId="3834724775" sldId="355"/>
            <ac:spMk id="7" creationId="{C419D55E-C99F-5EBE-17B1-7015FBE056CE}"/>
          </ac:spMkLst>
        </pc:spChg>
        <pc:spChg chg="mod">
          <ac:chgData name="BERNARD REYMOND Guillaume (ENGIE Green)" userId="0b4df376-4ab6-462d-a8ab-096421117212" providerId="ADAL" clId="{639A424C-B4E8-4256-A066-5784E5C594D6}" dt="2025-07-07T13:42:48.295" v="12401" actId="20577"/>
          <ac:spMkLst>
            <pc:docMk/>
            <pc:sldMk cId="3834724775" sldId="355"/>
            <ac:spMk id="8" creationId="{1F18C3A7-A1CA-1537-2562-94BCBDE3EB27}"/>
          </ac:spMkLst>
        </pc:spChg>
        <pc:spChg chg="mod">
          <ac:chgData name="BERNARD REYMOND Guillaume (ENGIE Green)" userId="0b4df376-4ab6-462d-a8ab-096421117212" providerId="ADAL" clId="{639A424C-B4E8-4256-A066-5784E5C594D6}" dt="2025-07-07T14:47:25.859" v="12681" actId="20577"/>
          <ac:spMkLst>
            <pc:docMk/>
            <pc:sldMk cId="3834724775" sldId="355"/>
            <ac:spMk id="10" creationId="{E4E957E0-1F8E-8B85-E5C5-69F79EF3CF02}"/>
          </ac:spMkLst>
        </pc:spChg>
        <pc:spChg chg="mod">
          <ac:chgData name="BERNARD REYMOND Guillaume (ENGIE Green)" userId="0b4df376-4ab6-462d-a8ab-096421117212" providerId="ADAL" clId="{639A424C-B4E8-4256-A066-5784E5C594D6}" dt="2025-07-04T14:51:27.143" v="8423" actId="207"/>
          <ac:spMkLst>
            <pc:docMk/>
            <pc:sldMk cId="3834724775" sldId="355"/>
            <ac:spMk id="12" creationId="{224C4D4F-943D-9154-D3C6-8A4D0DC0C29F}"/>
          </ac:spMkLst>
        </pc:spChg>
        <pc:spChg chg="mod">
          <ac:chgData name="BERNARD REYMOND Guillaume (ENGIE Green)" userId="0b4df376-4ab6-462d-a8ab-096421117212" providerId="ADAL" clId="{639A424C-B4E8-4256-A066-5784E5C594D6}" dt="2025-07-04T12:58:01.673" v="7803" actId="20577"/>
          <ac:spMkLst>
            <pc:docMk/>
            <pc:sldMk cId="3834724775" sldId="355"/>
            <ac:spMk id="13" creationId="{E91DC14C-3FE2-7E39-5E5F-ED216BFD09E2}"/>
          </ac:spMkLst>
        </pc:spChg>
        <pc:spChg chg="add mod">
          <ac:chgData name="BERNARD REYMOND Guillaume (ENGIE Green)" userId="0b4df376-4ab6-462d-a8ab-096421117212" providerId="ADAL" clId="{639A424C-B4E8-4256-A066-5784E5C594D6}" dt="2025-07-07T14:47:32.234" v="12682" actId="1076"/>
          <ac:spMkLst>
            <pc:docMk/>
            <pc:sldMk cId="3834724775" sldId="355"/>
            <ac:spMk id="18" creationId="{DCDD5F42-B1A4-0682-5E39-8ABBE2500A68}"/>
          </ac:spMkLst>
        </pc:spChg>
        <pc:cxnChg chg="mod">
          <ac:chgData name="BERNARD REYMOND Guillaume (ENGIE Green)" userId="0b4df376-4ab6-462d-a8ab-096421117212" providerId="ADAL" clId="{639A424C-B4E8-4256-A066-5784E5C594D6}" dt="2025-07-04T14:21:30.835" v="8039" actId="14100"/>
          <ac:cxnSpMkLst>
            <pc:docMk/>
            <pc:sldMk cId="3834724775" sldId="355"/>
            <ac:cxnSpMk id="3" creationId="{DA101A01-7621-D9B4-59D2-0F214645ECD5}"/>
          </ac:cxnSpMkLst>
        </pc:cxnChg>
        <pc:cxnChg chg="mod">
          <ac:chgData name="BERNARD REYMOND Guillaume (ENGIE Green)" userId="0b4df376-4ab6-462d-a8ab-096421117212" providerId="ADAL" clId="{639A424C-B4E8-4256-A066-5784E5C594D6}" dt="2025-07-04T14:21:30.835" v="8039" actId="14100"/>
          <ac:cxnSpMkLst>
            <pc:docMk/>
            <pc:sldMk cId="3834724775" sldId="355"/>
            <ac:cxnSpMk id="4" creationId="{17E95CF1-1A83-5CC8-7641-45895A1C4ED8}"/>
          </ac:cxnSpMkLst>
        </pc:cxnChg>
      </pc:sldChg>
      <pc:sldChg chg="addSp delSp modSp del mod addAnim delAnim">
        <pc:chgData name="BERNARD REYMOND Guillaume (ENGIE Green)" userId="0b4df376-4ab6-462d-a8ab-096421117212" providerId="ADAL" clId="{639A424C-B4E8-4256-A066-5784E5C594D6}" dt="2025-07-04T09:35:13.585" v="6538" actId="2696"/>
        <pc:sldMkLst>
          <pc:docMk/>
          <pc:sldMk cId="160676275" sldId="356"/>
        </pc:sldMkLst>
      </pc:sldChg>
      <pc:sldChg chg="modSp add mod">
        <pc:chgData name="BERNARD REYMOND Guillaume (ENGIE Green)" userId="0b4df376-4ab6-462d-a8ab-096421117212" providerId="ADAL" clId="{639A424C-B4E8-4256-A066-5784E5C594D6}" dt="2025-07-07T14:53:48.309" v="12803" actId="20577"/>
        <pc:sldMkLst>
          <pc:docMk/>
          <pc:sldMk cId="3021471054" sldId="356"/>
        </pc:sldMkLst>
        <pc:spChg chg="mod">
          <ac:chgData name="BERNARD REYMOND Guillaume (ENGIE Green)" userId="0b4df376-4ab6-462d-a8ab-096421117212" providerId="ADAL" clId="{639A424C-B4E8-4256-A066-5784E5C594D6}" dt="2025-07-07T14:53:48.309" v="12803" actId="20577"/>
          <ac:spMkLst>
            <pc:docMk/>
            <pc:sldMk cId="3021471054" sldId="356"/>
            <ac:spMk id="5" creationId="{DDFF2915-AF8C-3B04-548A-90873CBBC9B7}"/>
          </ac:spMkLst>
        </pc:spChg>
      </pc:sldChg>
      <pc:sldChg chg="del">
        <pc:chgData name="BERNARD REYMOND Guillaume (ENGIE Green)" userId="0b4df376-4ab6-462d-a8ab-096421117212" providerId="ADAL" clId="{639A424C-B4E8-4256-A066-5784E5C594D6}" dt="2025-07-02T08:28:34.300" v="2650" actId="47"/>
        <pc:sldMkLst>
          <pc:docMk/>
          <pc:sldMk cId="3159985241" sldId="357"/>
        </pc:sldMkLst>
      </pc:sldChg>
      <pc:sldChg chg="del">
        <pc:chgData name="BERNARD REYMOND Guillaume (ENGIE Green)" userId="0b4df376-4ab6-462d-a8ab-096421117212" providerId="ADAL" clId="{639A424C-B4E8-4256-A066-5784E5C594D6}" dt="2025-07-02T14:30:08.584" v="5557" actId="47"/>
        <pc:sldMkLst>
          <pc:docMk/>
          <pc:sldMk cId="4064895628" sldId="359"/>
        </pc:sldMkLst>
      </pc:sldChg>
      <pc:sldChg chg="addSp delSp modSp del mod">
        <pc:chgData name="BERNARD REYMOND Guillaume (ENGIE Green)" userId="0b4df376-4ab6-462d-a8ab-096421117212" providerId="ADAL" clId="{639A424C-B4E8-4256-A066-5784E5C594D6}" dt="2025-07-04T09:35:13.585" v="6538" actId="2696"/>
        <pc:sldMkLst>
          <pc:docMk/>
          <pc:sldMk cId="1535227621" sldId="360"/>
        </pc:sldMkLst>
      </pc:sldChg>
      <pc:sldChg chg="modSp add mod">
        <pc:chgData name="BERNARD REYMOND Guillaume (ENGIE Green)" userId="0b4df376-4ab6-462d-a8ab-096421117212" providerId="ADAL" clId="{639A424C-B4E8-4256-A066-5784E5C594D6}" dt="2025-07-07T14:54:15.234" v="12815" actId="1076"/>
        <pc:sldMkLst>
          <pc:docMk/>
          <pc:sldMk cId="3525075811" sldId="360"/>
        </pc:sldMkLst>
        <pc:spChg chg="mod">
          <ac:chgData name="BERNARD REYMOND Guillaume (ENGIE Green)" userId="0b4df376-4ab6-462d-a8ab-096421117212" providerId="ADAL" clId="{639A424C-B4E8-4256-A066-5784E5C594D6}" dt="2025-07-07T14:54:15.234" v="12815" actId="1076"/>
          <ac:spMkLst>
            <pc:docMk/>
            <pc:sldMk cId="3525075811" sldId="360"/>
            <ac:spMk id="5" creationId="{57F9DA60-A4E5-0CAC-B11F-BC05535603D9}"/>
          </ac:spMkLst>
        </pc:spChg>
      </pc:sldChg>
      <pc:sldChg chg="addSp delSp modSp mod ord">
        <pc:chgData name="BERNARD REYMOND Guillaume (ENGIE Green)" userId="0b4df376-4ab6-462d-a8ab-096421117212" providerId="ADAL" clId="{639A424C-B4E8-4256-A066-5784E5C594D6}" dt="2025-07-07T14:53:36.534" v="12797" actId="20577"/>
        <pc:sldMkLst>
          <pc:docMk/>
          <pc:sldMk cId="443419195" sldId="362"/>
        </pc:sldMkLst>
        <pc:spChg chg="add mod">
          <ac:chgData name="BERNARD REYMOND Guillaume (ENGIE Green)" userId="0b4df376-4ab6-462d-a8ab-096421117212" providerId="ADAL" clId="{639A424C-B4E8-4256-A066-5784E5C594D6}" dt="2025-07-02T14:10:49.079" v="4782" actId="1076"/>
          <ac:spMkLst>
            <pc:docMk/>
            <pc:sldMk cId="443419195" sldId="362"/>
            <ac:spMk id="3" creationId="{52FF13F7-D082-1378-DEE6-4A7E6DCDF07D}"/>
          </ac:spMkLst>
        </pc:spChg>
        <pc:spChg chg="mod">
          <ac:chgData name="BERNARD REYMOND Guillaume (ENGIE Green)" userId="0b4df376-4ab6-462d-a8ab-096421117212" providerId="ADAL" clId="{639A424C-B4E8-4256-A066-5784E5C594D6}" dt="2025-07-07T14:53:36.534" v="12797" actId="20577"/>
          <ac:spMkLst>
            <pc:docMk/>
            <pc:sldMk cId="443419195" sldId="362"/>
            <ac:spMk id="5" creationId="{2AB89B47-6464-4939-5BF5-0C6B2C661D29}"/>
          </ac:spMkLst>
        </pc:spChg>
        <pc:spChg chg="mod">
          <ac:chgData name="BERNARD REYMOND Guillaume (ENGIE Green)" userId="0b4df376-4ab6-462d-a8ab-096421117212" providerId="ADAL" clId="{639A424C-B4E8-4256-A066-5784E5C594D6}" dt="2025-07-02T14:48:19.721" v="5570" actId="1076"/>
          <ac:spMkLst>
            <pc:docMk/>
            <pc:sldMk cId="443419195" sldId="362"/>
            <ac:spMk id="16" creationId="{BFBA6E93-13F6-91D8-02A1-B68491BF0BE9}"/>
          </ac:spMkLst>
        </pc:spChg>
      </pc:sldChg>
      <pc:sldChg chg="del">
        <pc:chgData name="BERNARD REYMOND Guillaume (ENGIE Green)" userId="0b4df376-4ab6-462d-a8ab-096421117212" providerId="ADAL" clId="{639A424C-B4E8-4256-A066-5784E5C594D6}" dt="2025-07-01T14:27:11.020" v="1116" actId="47"/>
        <pc:sldMkLst>
          <pc:docMk/>
          <pc:sldMk cId="715876663" sldId="363"/>
        </pc:sldMkLst>
      </pc:sldChg>
      <pc:sldChg chg="addSp delSp modSp del mod ord">
        <pc:chgData name="BERNARD REYMOND Guillaume (ENGIE Green)" userId="0b4df376-4ab6-462d-a8ab-096421117212" providerId="ADAL" clId="{639A424C-B4E8-4256-A066-5784E5C594D6}" dt="2025-07-07T08:05:12.802" v="9656" actId="47"/>
        <pc:sldMkLst>
          <pc:docMk/>
          <pc:sldMk cId="1200353361" sldId="365"/>
        </pc:sldMkLst>
      </pc:sldChg>
      <pc:sldChg chg="modSp add del mod">
        <pc:chgData name="BERNARD REYMOND Guillaume (ENGIE Green)" userId="0b4df376-4ab6-462d-a8ab-096421117212" providerId="ADAL" clId="{639A424C-B4E8-4256-A066-5784E5C594D6}" dt="2025-07-07T09:16:20.789" v="10976" actId="47"/>
        <pc:sldMkLst>
          <pc:docMk/>
          <pc:sldMk cId="1099758737" sldId="366"/>
        </pc:sldMkLst>
      </pc:sldChg>
      <pc:sldChg chg="addSp delSp modSp del mod delAnim">
        <pc:chgData name="BERNARD REYMOND Guillaume (ENGIE Green)" userId="0b4df376-4ab6-462d-a8ab-096421117212" providerId="ADAL" clId="{639A424C-B4E8-4256-A066-5784E5C594D6}" dt="2025-07-04T09:35:13.585" v="6538" actId="2696"/>
        <pc:sldMkLst>
          <pc:docMk/>
          <pc:sldMk cId="3538790978" sldId="366"/>
        </pc:sldMkLst>
      </pc:sldChg>
      <pc:sldChg chg="addSp delSp modSp mod modAnim modNotesTx">
        <pc:chgData name="BERNARD REYMOND Guillaume (ENGIE Green)" userId="0b4df376-4ab6-462d-a8ab-096421117212" providerId="ADAL" clId="{639A424C-B4E8-4256-A066-5784E5C594D6}" dt="2025-07-11T07:52:47.634" v="14075" actId="1076"/>
        <pc:sldMkLst>
          <pc:docMk/>
          <pc:sldMk cId="1583834375" sldId="367"/>
        </pc:sldMkLst>
        <pc:spChg chg="mod">
          <ac:chgData name="BERNARD REYMOND Guillaume (ENGIE Green)" userId="0b4df376-4ab6-462d-a8ab-096421117212" providerId="ADAL" clId="{639A424C-B4E8-4256-A066-5784E5C594D6}" dt="2025-07-02T12:45:42.338" v="3325" actId="20577"/>
          <ac:spMkLst>
            <pc:docMk/>
            <pc:sldMk cId="1583834375" sldId="367"/>
            <ac:spMk id="7" creationId="{3E7AD118-F018-062C-1EFD-76B4DD80C2C1}"/>
          </ac:spMkLst>
        </pc:spChg>
        <pc:spChg chg="mod">
          <ac:chgData name="BERNARD REYMOND Guillaume (ENGIE Green)" userId="0b4df376-4ab6-462d-a8ab-096421117212" providerId="ADAL" clId="{639A424C-B4E8-4256-A066-5784E5C594D6}" dt="2025-07-02T08:07:31.162" v="2423" actId="14100"/>
          <ac:spMkLst>
            <pc:docMk/>
            <pc:sldMk cId="1583834375" sldId="367"/>
            <ac:spMk id="8" creationId="{45697F18-7355-159D-71BA-C650859DC744}"/>
          </ac:spMkLst>
        </pc:spChg>
        <pc:spChg chg="mod">
          <ac:chgData name="BERNARD REYMOND Guillaume (ENGIE Green)" userId="0b4df376-4ab6-462d-a8ab-096421117212" providerId="ADAL" clId="{639A424C-B4E8-4256-A066-5784E5C594D6}" dt="2025-07-02T08:07:09.513" v="2419" actId="14100"/>
          <ac:spMkLst>
            <pc:docMk/>
            <pc:sldMk cId="1583834375" sldId="367"/>
            <ac:spMk id="9" creationId="{5CF3646F-BBDF-0213-BC95-4F4BAA80EDA2}"/>
          </ac:spMkLst>
        </pc:spChg>
        <pc:spChg chg="mod">
          <ac:chgData name="BERNARD REYMOND Guillaume (ENGIE Green)" userId="0b4df376-4ab6-462d-a8ab-096421117212" providerId="ADAL" clId="{639A424C-B4E8-4256-A066-5784E5C594D6}" dt="2025-07-02T08:07:16.176" v="2421" actId="14100"/>
          <ac:spMkLst>
            <pc:docMk/>
            <pc:sldMk cId="1583834375" sldId="367"/>
            <ac:spMk id="12" creationId="{BFB2F32F-6F4E-F692-9AB3-52A7A504F600}"/>
          </ac:spMkLst>
        </pc:spChg>
        <pc:spChg chg="mod">
          <ac:chgData name="BERNARD REYMOND Guillaume (ENGIE Green)" userId="0b4df376-4ab6-462d-a8ab-096421117212" providerId="ADAL" clId="{639A424C-B4E8-4256-A066-5784E5C594D6}" dt="2025-07-11T07:52:47.634" v="14075" actId="1076"/>
          <ac:spMkLst>
            <pc:docMk/>
            <pc:sldMk cId="1583834375" sldId="367"/>
            <ac:spMk id="13" creationId="{B7EF509B-327D-4A30-C206-DD2E9ED73C43}"/>
          </ac:spMkLst>
        </pc:spChg>
        <pc:spChg chg="mod">
          <ac:chgData name="BERNARD REYMOND Guillaume (ENGIE Green)" userId="0b4df376-4ab6-462d-a8ab-096421117212" providerId="ADAL" clId="{639A424C-B4E8-4256-A066-5784E5C594D6}" dt="2025-07-07T12:20:27.010" v="11920" actId="20577"/>
          <ac:spMkLst>
            <pc:docMk/>
            <pc:sldMk cId="1583834375" sldId="367"/>
            <ac:spMk id="14" creationId="{40695386-0E6A-BD58-9530-254E970C4FDD}"/>
          </ac:spMkLst>
        </pc:spChg>
        <pc:spChg chg="mod">
          <ac:chgData name="BERNARD REYMOND Guillaume (ENGIE Green)" userId="0b4df376-4ab6-462d-a8ab-096421117212" providerId="ADAL" clId="{639A424C-B4E8-4256-A066-5784E5C594D6}" dt="2025-07-02T07:15:41.657" v="1667" actId="1076"/>
          <ac:spMkLst>
            <pc:docMk/>
            <pc:sldMk cId="1583834375" sldId="367"/>
            <ac:spMk id="15" creationId="{F0E55C7E-DA5D-18E8-2269-FA79DF3E1FC4}"/>
          </ac:spMkLst>
        </pc:spChg>
        <pc:spChg chg="mod">
          <ac:chgData name="BERNARD REYMOND Guillaume (ENGIE Green)" userId="0b4df376-4ab6-462d-a8ab-096421117212" providerId="ADAL" clId="{639A424C-B4E8-4256-A066-5784E5C594D6}" dt="2025-07-08T06:55:07.874" v="12968" actId="1035"/>
          <ac:spMkLst>
            <pc:docMk/>
            <pc:sldMk cId="1583834375" sldId="367"/>
            <ac:spMk id="17" creationId="{14DF4D13-E15B-C724-DE6B-798D03D4FAAB}"/>
          </ac:spMkLst>
        </pc:spChg>
        <pc:spChg chg="mod">
          <ac:chgData name="BERNARD REYMOND Guillaume (ENGIE Green)" userId="0b4df376-4ab6-462d-a8ab-096421117212" providerId="ADAL" clId="{639A424C-B4E8-4256-A066-5784E5C594D6}" dt="2025-07-08T06:55:45.422" v="12987" actId="1036"/>
          <ac:spMkLst>
            <pc:docMk/>
            <pc:sldMk cId="1583834375" sldId="367"/>
            <ac:spMk id="21" creationId="{34C23490-FC59-476F-7D10-A5780931F488}"/>
          </ac:spMkLst>
        </pc:spChg>
        <pc:spChg chg="mod">
          <ac:chgData name="BERNARD REYMOND Guillaume (ENGIE Green)" userId="0b4df376-4ab6-462d-a8ab-096421117212" providerId="ADAL" clId="{639A424C-B4E8-4256-A066-5784E5C594D6}" dt="2025-07-08T06:55:40.365" v="12983" actId="255"/>
          <ac:spMkLst>
            <pc:docMk/>
            <pc:sldMk cId="1583834375" sldId="367"/>
            <ac:spMk id="22" creationId="{ABA1B75A-B8F3-F622-43B3-03B8FEC284DA}"/>
          </ac:spMkLst>
        </pc:spChg>
        <pc:spChg chg="mod">
          <ac:chgData name="BERNARD REYMOND Guillaume (ENGIE Green)" userId="0b4df376-4ab6-462d-a8ab-096421117212" providerId="ADAL" clId="{639A424C-B4E8-4256-A066-5784E5C594D6}" dt="2025-07-07T13:44:00.456" v="12426" actId="1076"/>
          <ac:spMkLst>
            <pc:docMk/>
            <pc:sldMk cId="1583834375" sldId="367"/>
            <ac:spMk id="23" creationId="{FC978C1B-11B6-8C9F-4C3E-B8B7FA18631E}"/>
          </ac:spMkLst>
        </pc:spChg>
        <pc:spChg chg="mod">
          <ac:chgData name="BERNARD REYMOND Guillaume (ENGIE Green)" userId="0b4df376-4ab6-462d-a8ab-096421117212" providerId="ADAL" clId="{639A424C-B4E8-4256-A066-5784E5C594D6}" dt="2025-07-02T08:07:40.154" v="2424" actId="1076"/>
          <ac:spMkLst>
            <pc:docMk/>
            <pc:sldMk cId="1583834375" sldId="367"/>
            <ac:spMk id="24" creationId="{147701FC-14FC-4540-D17C-F8C0C4C4184E}"/>
          </ac:spMkLst>
        </pc:spChg>
        <pc:spChg chg="mod">
          <ac:chgData name="BERNARD REYMOND Guillaume (ENGIE Green)" userId="0b4df376-4ab6-462d-a8ab-096421117212" providerId="ADAL" clId="{639A424C-B4E8-4256-A066-5784E5C594D6}" dt="2025-07-07T09:33:27.218" v="11303" actId="20577"/>
          <ac:spMkLst>
            <pc:docMk/>
            <pc:sldMk cId="1583834375" sldId="367"/>
            <ac:spMk id="31" creationId="{82AFAC40-C666-F6EE-7BE4-3693E61AAA26}"/>
          </ac:spMkLst>
        </pc:spChg>
        <pc:spChg chg="mod">
          <ac:chgData name="BERNARD REYMOND Guillaume (ENGIE Green)" userId="0b4df376-4ab6-462d-a8ab-096421117212" providerId="ADAL" clId="{639A424C-B4E8-4256-A066-5784E5C594D6}" dt="2025-07-02T07:15:36.313" v="1666" actId="1076"/>
          <ac:spMkLst>
            <pc:docMk/>
            <pc:sldMk cId="1583834375" sldId="367"/>
            <ac:spMk id="34" creationId="{F27F8D9B-A511-4B78-58D5-09CF1C4CD39F}"/>
          </ac:spMkLst>
        </pc:spChg>
        <pc:spChg chg="mod">
          <ac:chgData name="BERNARD REYMOND Guillaume (ENGIE Green)" userId="0b4df376-4ab6-462d-a8ab-096421117212" providerId="ADAL" clId="{639A424C-B4E8-4256-A066-5784E5C594D6}" dt="2025-07-02T08:07:47.103" v="2425" actId="14100"/>
          <ac:spMkLst>
            <pc:docMk/>
            <pc:sldMk cId="1583834375" sldId="367"/>
            <ac:spMk id="36" creationId="{432F1A9D-011D-CB2D-9CF8-8347F083EC81}"/>
          </ac:spMkLst>
        </pc:spChg>
        <pc:spChg chg="mod">
          <ac:chgData name="BERNARD REYMOND Guillaume (ENGIE Green)" userId="0b4df376-4ab6-462d-a8ab-096421117212" providerId="ADAL" clId="{639A424C-B4E8-4256-A066-5784E5C594D6}" dt="2025-07-11T07:52:42.825" v="14074" actId="1076"/>
          <ac:spMkLst>
            <pc:docMk/>
            <pc:sldMk cId="1583834375" sldId="367"/>
            <ac:spMk id="46" creationId="{E879F466-845B-5805-603A-823E3EB332D7}"/>
          </ac:spMkLst>
        </pc:spChg>
        <pc:spChg chg="add mod">
          <ac:chgData name="BERNARD REYMOND Guillaume (ENGIE Green)" userId="0b4df376-4ab6-462d-a8ab-096421117212" providerId="ADAL" clId="{639A424C-B4E8-4256-A066-5784E5C594D6}" dt="2025-07-02T12:46:04.674" v="3334" actId="1037"/>
          <ac:spMkLst>
            <pc:docMk/>
            <pc:sldMk cId="1583834375" sldId="367"/>
            <ac:spMk id="66" creationId="{E136B872-0585-AA9C-B5C2-11E734ABDF6E}"/>
          </ac:spMkLst>
        </pc:spChg>
        <pc:spChg chg="add mod">
          <ac:chgData name="BERNARD REYMOND Guillaume (ENGIE Green)" userId="0b4df376-4ab6-462d-a8ab-096421117212" providerId="ADAL" clId="{639A424C-B4E8-4256-A066-5784E5C594D6}" dt="2025-07-07T14:50:53.176" v="12754" actId="20577"/>
          <ac:spMkLst>
            <pc:docMk/>
            <pc:sldMk cId="1583834375" sldId="367"/>
            <ac:spMk id="67" creationId="{3A895928-5C70-E5C3-7284-993A3D071549}"/>
          </ac:spMkLst>
        </pc:spChg>
        <pc:spChg chg="add mod">
          <ac:chgData name="BERNARD REYMOND Guillaume (ENGIE Green)" userId="0b4df376-4ab6-462d-a8ab-096421117212" providerId="ADAL" clId="{639A424C-B4E8-4256-A066-5784E5C594D6}" dt="2025-07-02T12:45:55.144" v="3328" actId="1076"/>
          <ac:spMkLst>
            <pc:docMk/>
            <pc:sldMk cId="1583834375" sldId="367"/>
            <ac:spMk id="68" creationId="{F62DE07C-0742-F833-9014-34AF357315C6}"/>
          </ac:spMkLst>
        </pc:spChg>
        <pc:spChg chg="add mod">
          <ac:chgData name="BERNARD REYMOND Guillaume (ENGIE Green)" userId="0b4df376-4ab6-462d-a8ab-096421117212" providerId="ADAL" clId="{639A424C-B4E8-4256-A066-5784E5C594D6}" dt="2025-07-02T12:45:55.144" v="3328" actId="1076"/>
          <ac:spMkLst>
            <pc:docMk/>
            <pc:sldMk cId="1583834375" sldId="367"/>
            <ac:spMk id="71" creationId="{79F6BD10-E936-44CE-5849-EA2FC954DE7A}"/>
          </ac:spMkLst>
        </pc:spChg>
        <pc:spChg chg="add mod">
          <ac:chgData name="BERNARD REYMOND Guillaume (ENGIE Green)" userId="0b4df376-4ab6-462d-a8ab-096421117212" providerId="ADAL" clId="{639A424C-B4E8-4256-A066-5784E5C594D6}" dt="2025-07-10T06:42:26.072" v="13918" actId="20577"/>
          <ac:spMkLst>
            <pc:docMk/>
            <pc:sldMk cId="1583834375" sldId="367"/>
            <ac:spMk id="72" creationId="{66B58710-8F0B-983A-80A3-607160E4C1ED}"/>
          </ac:spMkLst>
        </pc:spChg>
        <pc:spChg chg="add mod">
          <ac:chgData name="BERNARD REYMOND Guillaume (ENGIE Green)" userId="0b4df376-4ab6-462d-a8ab-096421117212" providerId="ADAL" clId="{639A424C-B4E8-4256-A066-5784E5C594D6}" dt="2025-07-02T12:45:55.144" v="3328" actId="1076"/>
          <ac:spMkLst>
            <pc:docMk/>
            <pc:sldMk cId="1583834375" sldId="367"/>
            <ac:spMk id="73" creationId="{881F6D6D-C1B7-C18F-E0F8-156ED7E10279}"/>
          </ac:spMkLst>
        </pc:spChg>
        <pc:spChg chg="add mod">
          <ac:chgData name="BERNARD REYMOND Guillaume (ENGIE Green)" userId="0b4df376-4ab6-462d-a8ab-096421117212" providerId="ADAL" clId="{639A424C-B4E8-4256-A066-5784E5C594D6}" dt="2025-07-04T13:23:57.898" v="8010" actId="20577"/>
          <ac:spMkLst>
            <pc:docMk/>
            <pc:sldMk cId="1583834375" sldId="367"/>
            <ac:spMk id="75" creationId="{AF66C3F6-2CA0-BFE6-931E-C699872333D2}"/>
          </ac:spMkLst>
        </pc:spChg>
        <pc:spChg chg="add mod">
          <ac:chgData name="BERNARD REYMOND Guillaume (ENGIE Green)" userId="0b4df376-4ab6-462d-a8ab-096421117212" providerId="ADAL" clId="{639A424C-B4E8-4256-A066-5784E5C594D6}" dt="2025-07-02T12:45:55.144" v="3328" actId="1076"/>
          <ac:spMkLst>
            <pc:docMk/>
            <pc:sldMk cId="1583834375" sldId="367"/>
            <ac:spMk id="76" creationId="{6D3BF5AF-893E-D7D0-F41E-C10E1913858A}"/>
          </ac:spMkLst>
        </pc:spChg>
        <pc:spChg chg="add mod">
          <ac:chgData name="BERNARD REYMOND Guillaume (ENGIE Green)" userId="0b4df376-4ab6-462d-a8ab-096421117212" providerId="ADAL" clId="{639A424C-B4E8-4256-A066-5784E5C594D6}" dt="2025-07-02T12:45:55.144" v="3328" actId="1076"/>
          <ac:spMkLst>
            <pc:docMk/>
            <pc:sldMk cId="1583834375" sldId="367"/>
            <ac:spMk id="77" creationId="{30CEB9D0-0838-D95F-1207-904020A47800}"/>
          </ac:spMkLst>
        </pc:spChg>
        <pc:spChg chg="mod">
          <ac:chgData name="BERNARD REYMOND Guillaume (ENGIE Green)" userId="0b4df376-4ab6-462d-a8ab-096421117212" providerId="ADAL" clId="{639A424C-B4E8-4256-A066-5784E5C594D6}" dt="2025-07-07T12:23:09.426" v="11922" actId="20577"/>
          <ac:spMkLst>
            <pc:docMk/>
            <pc:sldMk cId="1583834375" sldId="367"/>
            <ac:spMk id="78" creationId="{37D6C853-25D8-5C07-7373-0AB0B759ED9F}"/>
          </ac:spMkLst>
        </pc:spChg>
        <pc:spChg chg="add mod">
          <ac:chgData name="BERNARD REYMOND Guillaume (ENGIE Green)" userId="0b4df376-4ab6-462d-a8ab-096421117212" providerId="ADAL" clId="{639A424C-B4E8-4256-A066-5784E5C594D6}" dt="2025-07-02T12:45:55.144" v="3328" actId="1076"/>
          <ac:spMkLst>
            <pc:docMk/>
            <pc:sldMk cId="1583834375" sldId="367"/>
            <ac:spMk id="79" creationId="{4F85591A-3346-565C-D067-5E8C24D4A15C}"/>
          </ac:spMkLst>
        </pc:spChg>
        <pc:spChg chg="add mod">
          <ac:chgData name="BERNARD REYMOND Guillaume (ENGIE Green)" userId="0b4df376-4ab6-462d-a8ab-096421117212" providerId="ADAL" clId="{639A424C-B4E8-4256-A066-5784E5C594D6}" dt="2025-07-02T14:27:50.856" v="5537" actId="1076"/>
          <ac:spMkLst>
            <pc:docMk/>
            <pc:sldMk cId="1583834375" sldId="367"/>
            <ac:spMk id="80" creationId="{07F78BD4-C247-ED35-D70F-FAEAC3ABF12E}"/>
          </ac:spMkLst>
        </pc:spChg>
      </pc:sldChg>
      <pc:sldChg chg="add del">
        <pc:chgData name="BERNARD REYMOND Guillaume (ENGIE Green)" userId="0b4df376-4ab6-462d-a8ab-096421117212" providerId="ADAL" clId="{639A424C-B4E8-4256-A066-5784E5C594D6}" dt="2025-07-07T09:16:11.018" v="10975" actId="47"/>
        <pc:sldMkLst>
          <pc:docMk/>
          <pc:sldMk cId="2935040465" sldId="368"/>
        </pc:sldMkLst>
      </pc:sldChg>
      <pc:sldChg chg="addSp delSp modSp new del mod ord modClrScheme chgLayout">
        <pc:chgData name="BERNARD REYMOND Guillaume (ENGIE Green)" userId="0b4df376-4ab6-462d-a8ab-096421117212" providerId="ADAL" clId="{639A424C-B4E8-4256-A066-5784E5C594D6}" dt="2025-07-04T09:35:27.176" v="6540" actId="2696"/>
        <pc:sldMkLst>
          <pc:docMk/>
          <pc:sldMk cId="3909450032" sldId="368"/>
        </pc:sldMkLst>
      </pc:sldChg>
      <pc:sldChg chg="addSp delSp modSp add mod">
        <pc:chgData name="BERNARD REYMOND Guillaume (ENGIE Green)" userId="0b4df376-4ab6-462d-a8ab-096421117212" providerId="ADAL" clId="{639A424C-B4E8-4256-A066-5784E5C594D6}" dt="2025-07-07T14:56:34.398" v="12827" actId="20577"/>
        <pc:sldMkLst>
          <pc:docMk/>
          <pc:sldMk cId="2315533605" sldId="369"/>
        </pc:sldMkLst>
        <pc:spChg chg="mod">
          <ac:chgData name="BERNARD REYMOND Guillaume (ENGIE Green)" userId="0b4df376-4ab6-462d-a8ab-096421117212" providerId="ADAL" clId="{639A424C-B4E8-4256-A066-5784E5C594D6}" dt="2025-07-04T09:39:02.041" v="6649" actId="1076"/>
          <ac:spMkLst>
            <pc:docMk/>
            <pc:sldMk cId="2315533605" sldId="369"/>
            <ac:spMk id="29" creationId="{6F0BBA55-FEEE-4EE6-9FC7-77E0C6F2D300}"/>
          </ac:spMkLst>
        </pc:spChg>
        <pc:spChg chg="mod">
          <ac:chgData name="BERNARD REYMOND Guillaume (ENGIE Green)" userId="0b4df376-4ab6-462d-a8ab-096421117212" providerId="ADAL" clId="{639A424C-B4E8-4256-A066-5784E5C594D6}" dt="2025-07-04T09:39:02.041" v="6649" actId="1076"/>
          <ac:spMkLst>
            <pc:docMk/>
            <pc:sldMk cId="2315533605" sldId="369"/>
            <ac:spMk id="32" creationId="{7CC0EBED-373F-4011-94B7-5BB252BDC9A2}"/>
          </ac:spMkLst>
        </pc:spChg>
        <pc:spChg chg="mod">
          <ac:chgData name="BERNARD REYMOND Guillaume (ENGIE Green)" userId="0b4df376-4ab6-462d-a8ab-096421117212" providerId="ADAL" clId="{639A424C-B4E8-4256-A066-5784E5C594D6}" dt="2025-07-04T09:39:02.041" v="6649" actId="1076"/>
          <ac:spMkLst>
            <pc:docMk/>
            <pc:sldMk cId="2315533605" sldId="369"/>
            <ac:spMk id="35" creationId="{2C45A76A-4E7F-4540-B73F-F75E5E812F8D}"/>
          </ac:spMkLst>
        </pc:spChg>
        <pc:spChg chg="add mod">
          <ac:chgData name="BERNARD REYMOND Guillaume (ENGIE Green)" userId="0b4df376-4ab6-462d-a8ab-096421117212" providerId="ADAL" clId="{639A424C-B4E8-4256-A066-5784E5C594D6}" dt="2025-07-04T14:57:17.474" v="8850" actId="1076"/>
          <ac:spMkLst>
            <pc:docMk/>
            <pc:sldMk cId="2315533605" sldId="369"/>
            <ac:spMk id="51" creationId="{8DDBC20E-1CA0-1F3D-D4A7-75DFA0E3059B}"/>
          </ac:spMkLst>
        </pc:spChg>
        <pc:spChg chg="add mod">
          <ac:chgData name="BERNARD REYMOND Guillaume (ENGIE Green)" userId="0b4df376-4ab6-462d-a8ab-096421117212" providerId="ADAL" clId="{639A424C-B4E8-4256-A066-5784E5C594D6}" dt="2025-07-04T14:57:17.474" v="8850" actId="1076"/>
          <ac:spMkLst>
            <pc:docMk/>
            <pc:sldMk cId="2315533605" sldId="369"/>
            <ac:spMk id="52" creationId="{3CF66F42-1A80-2ECC-DC41-169AA54D128E}"/>
          </ac:spMkLst>
        </pc:spChg>
        <pc:spChg chg="mod">
          <ac:chgData name="BERNARD REYMOND Guillaume (ENGIE Green)" userId="0b4df376-4ab6-462d-a8ab-096421117212" providerId="ADAL" clId="{639A424C-B4E8-4256-A066-5784E5C594D6}" dt="2025-07-02T14:08:22.441" v="4746" actId="20577"/>
          <ac:spMkLst>
            <pc:docMk/>
            <pc:sldMk cId="2315533605" sldId="369"/>
            <ac:spMk id="53" creationId="{11E2B67F-0775-481C-8536-F386911BAEB7}"/>
          </ac:spMkLst>
        </pc:spChg>
        <pc:spChg chg="mod">
          <ac:chgData name="BERNARD REYMOND Guillaume (ENGIE Green)" userId="0b4df376-4ab6-462d-a8ab-096421117212" providerId="ADAL" clId="{639A424C-B4E8-4256-A066-5784E5C594D6}" dt="2025-07-04T09:39:02.041" v="6649" actId="1076"/>
          <ac:spMkLst>
            <pc:docMk/>
            <pc:sldMk cId="2315533605" sldId="369"/>
            <ac:spMk id="153" creationId="{87A734DE-BAB9-4D90-A7A2-69FF913846DA}"/>
          </ac:spMkLst>
        </pc:spChg>
        <pc:spChg chg="mod">
          <ac:chgData name="BERNARD REYMOND Guillaume (ENGIE Green)" userId="0b4df376-4ab6-462d-a8ab-096421117212" providerId="ADAL" clId="{639A424C-B4E8-4256-A066-5784E5C594D6}" dt="2025-07-04T09:39:02.041" v="6649" actId="1076"/>
          <ac:spMkLst>
            <pc:docMk/>
            <pc:sldMk cId="2315533605" sldId="369"/>
            <ac:spMk id="155" creationId="{7D63C275-1FFC-4E3D-A8B5-F521A93F73F0}"/>
          </ac:spMkLst>
        </pc:spChg>
        <pc:spChg chg="mod">
          <ac:chgData name="BERNARD REYMOND Guillaume (ENGIE Green)" userId="0b4df376-4ab6-462d-a8ab-096421117212" providerId="ADAL" clId="{639A424C-B4E8-4256-A066-5784E5C594D6}" dt="2025-07-07T14:56:34.398" v="12827" actId="20577"/>
          <ac:spMkLst>
            <pc:docMk/>
            <pc:sldMk cId="2315533605" sldId="369"/>
            <ac:spMk id="157" creationId="{4A1D875A-C504-433B-BF73-3861FAE37256}"/>
          </ac:spMkLst>
        </pc:spChg>
        <pc:picChg chg="add del mod ord">
          <ac:chgData name="BERNARD REYMOND Guillaume (ENGIE Green)" userId="0b4df376-4ab6-462d-a8ab-096421117212" providerId="ADAL" clId="{639A424C-B4E8-4256-A066-5784E5C594D6}" dt="2025-07-01T13:14:43.658" v="220" actId="478"/>
          <ac:picMkLst>
            <pc:docMk/>
            <pc:sldMk cId="2315533605" sldId="369"/>
            <ac:picMk id="37" creationId="{1E771A8C-1875-ED58-CC6A-CD011357A7FC}"/>
          </ac:picMkLst>
        </pc:picChg>
      </pc:sldChg>
      <pc:sldChg chg="addSp delSp modSp new del mod ord">
        <pc:chgData name="BERNARD REYMOND Guillaume (ENGIE Green)" userId="0b4df376-4ab6-462d-a8ab-096421117212" providerId="ADAL" clId="{639A424C-B4E8-4256-A066-5784E5C594D6}" dt="2025-07-04T14:56:52.976" v="8849" actId="47"/>
        <pc:sldMkLst>
          <pc:docMk/>
          <pc:sldMk cId="2395400766" sldId="370"/>
        </pc:sldMkLst>
      </pc:sldChg>
      <pc:sldChg chg="add del">
        <pc:chgData name="BERNARD REYMOND Guillaume (ENGIE Green)" userId="0b4df376-4ab6-462d-a8ab-096421117212" providerId="ADAL" clId="{639A424C-B4E8-4256-A066-5784E5C594D6}" dt="2025-07-01T13:36:06.363" v="329" actId="2890"/>
        <pc:sldMkLst>
          <pc:docMk/>
          <pc:sldMk cId="2837309967" sldId="370"/>
        </pc:sldMkLst>
      </pc:sldChg>
      <pc:sldChg chg="addSp delSp modSp add del mod ord">
        <pc:chgData name="BERNARD REYMOND Guillaume (ENGIE Green)" userId="0b4df376-4ab6-462d-a8ab-096421117212" providerId="ADAL" clId="{639A424C-B4E8-4256-A066-5784E5C594D6}" dt="2025-07-07T09:14:39.045" v="10949" actId="47"/>
        <pc:sldMkLst>
          <pc:docMk/>
          <pc:sldMk cId="3685007976" sldId="371"/>
        </pc:sldMkLst>
      </pc:sldChg>
      <pc:sldChg chg="modSp add mod">
        <pc:chgData name="BERNARD REYMOND Guillaume (ENGIE Green)" userId="0b4df376-4ab6-462d-a8ab-096421117212" providerId="ADAL" clId="{639A424C-B4E8-4256-A066-5784E5C594D6}" dt="2025-07-07T14:54:21.376" v="12817" actId="20577"/>
        <pc:sldMkLst>
          <pc:docMk/>
          <pc:sldMk cId="100770355" sldId="372"/>
        </pc:sldMkLst>
        <pc:spChg chg="mod">
          <ac:chgData name="BERNARD REYMOND Guillaume (ENGIE Green)" userId="0b4df376-4ab6-462d-a8ab-096421117212" providerId="ADAL" clId="{639A424C-B4E8-4256-A066-5784E5C594D6}" dt="2025-07-07T14:54:21.376" v="12817" actId="20577"/>
          <ac:spMkLst>
            <pc:docMk/>
            <pc:sldMk cId="100770355" sldId="372"/>
            <ac:spMk id="5" creationId="{BBDE8AFA-459D-A674-1D4C-508C9CE820BD}"/>
          </ac:spMkLst>
        </pc:spChg>
      </pc:sldChg>
      <pc:sldChg chg="addSp delSp modSp new del mod">
        <pc:chgData name="BERNARD REYMOND Guillaume (ENGIE Green)" userId="0b4df376-4ab6-462d-a8ab-096421117212" providerId="ADAL" clId="{639A424C-B4E8-4256-A066-5784E5C594D6}" dt="2025-07-04T09:35:13.585" v="6538" actId="2696"/>
        <pc:sldMkLst>
          <pc:docMk/>
          <pc:sldMk cId="2919185832" sldId="372"/>
        </pc:sldMkLst>
      </pc:sldChg>
      <pc:sldChg chg="addSp delSp modSp new mod modAnim">
        <pc:chgData name="BERNARD REYMOND Guillaume (ENGIE Green)" userId="0b4df376-4ab6-462d-a8ab-096421117212" providerId="ADAL" clId="{639A424C-B4E8-4256-A066-5784E5C594D6}" dt="2025-07-08T12:32:46.851" v="13753" actId="1076"/>
        <pc:sldMkLst>
          <pc:docMk/>
          <pc:sldMk cId="1004693066" sldId="373"/>
        </pc:sldMkLst>
        <pc:spChg chg="mod">
          <ac:chgData name="BERNARD REYMOND Guillaume (ENGIE Green)" userId="0b4df376-4ab6-462d-a8ab-096421117212" providerId="ADAL" clId="{639A424C-B4E8-4256-A066-5784E5C594D6}" dt="2025-07-07T14:51:20.593" v="12763" actId="20577"/>
          <ac:spMkLst>
            <pc:docMk/>
            <pc:sldMk cId="1004693066" sldId="373"/>
            <ac:spMk id="5" creationId="{DEDD063E-ADFE-5579-2DC3-165279CA91FE}"/>
          </ac:spMkLst>
        </pc:spChg>
        <pc:spChg chg="mod">
          <ac:chgData name="BERNARD REYMOND Guillaume (ENGIE Green)" userId="0b4df376-4ab6-462d-a8ab-096421117212" providerId="ADAL" clId="{639A424C-B4E8-4256-A066-5784E5C594D6}" dt="2025-07-02T07:43:01.428" v="1942" actId="20577"/>
          <ac:spMkLst>
            <pc:docMk/>
            <pc:sldMk cId="1004693066" sldId="373"/>
            <ac:spMk id="7" creationId="{B99AC34A-20EE-FC56-1498-7B0021D40CF9}"/>
          </ac:spMkLst>
        </pc:spChg>
        <pc:spChg chg="add mod">
          <ac:chgData name="BERNARD REYMOND Guillaume (ENGIE Green)" userId="0b4df376-4ab6-462d-a8ab-096421117212" providerId="ADAL" clId="{639A424C-B4E8-4256-A066-5784E5C594D6}" dt="2025-07-08T12:32:46.851" v="13753" actId="1076"/>
          <ac:spMkLst>
            <pc:docMk/>
            <pc:sldMk cId="1004693066" sldId="373"/>
            <ac:spMk id="8" creationId="{7A65ED1C-146A-0A7B-10F1-FCE559577593}"/>
          </ac:spMkLst>
        </pc:spChg>
        <pc:spChg chg="add mod">
          <ac:chgData name="BERNARD REYMOND Guillaume (ENGIE Green)" userId="0b4df376-4ab6-462d-a8ab-096421117212" providerId="ADAL" clId="{639A424C-B4E8-4256-A066-5784E5C594D6}" dt="2025-07-07T13:06:14.109" v="12247" actId="1076"/>
          <ac:spMkLst>
            <pc:docMk/>
            <pc:sldMk cId="1004693066" sldId="373"/>
            <ac:spMk id="10" creationId="{29F588DB-B0DC-6039-09C1-599BBE396288}"/>
          </ac:spMkLst>
        </pc:spChg>
        <pc:spChg chg="add mod">
          <ac:chgData name="BERNARD REYMOND Guillaume (ENGIE Green)" userId="0b4df376-4ab6-462d-a8ab-096421117212" providerId="ADAL" clId="{639A424C-B4E8-4256-A066-5784E5C594D6}" dt="2025-07-08T12:32:40.343" v="13751" actId="20577"/>
          <ac:spMkLst>
            <pc:docMk/>
            <pc:sldMk cId="1004693066" sldId="373"/>
            <ac:spMk id="11" creationId="{0C87E1F2-C1B8-BC03-F8F5-DD684F43FBA4}"/>
          </ac:spMkLst>
        </pc:spChg>
        <pc:spChg chg="add mod">
          <ac:chgData name="BERNARD REYMOND Guillaume (ENGIE Green)" userId="0b4df376-4ab6-462d-a8ab-096421117212" providerId="ADAL" clId="{639A424C-B4E8-4256-A066-5784E5C594D6}" dt="2025-07-07T14:21:46.567" v="12621" actId="1076"/>
          <ac:spMkLst>
            <pc:docMk/>
            <pc:sldMk cId="1004693066" sldId="373"/>
            <ac:spMk id="12" creationId="{FEF72CD1-1A4F-2559-9696-DAD187FE0757}"/>
          </ac:spMkLst>
        </pc:spChg>
        <pc:spChg chg="add mod">
          <ac:chgData name="BERNARD REYMOND Guillaume (ENGIE Green)" userId="0b4df376-4ab6-462d-a8ab-096421117212" providerId="ADAL" clId="{639A424C-B4E8-4256-A066-5784E5C594D6}" dt="2025-07-02T14:28:16.997" v="5544"/>
          <ac:spMkLst>
            <pc:docMk/>
            <pc:sldMk cId="1004693066" sldId="373"/>
            <ac:spMk id="13" creationId="{D7D8E319-E21B-D2EA-9F54-931EADB2A2EA}"/>
          </ac:spMkLst>
        </pc:spChg>
        <pc:picChg chg="add mod">
          <ac:chgData name="BERNARD REYMOND Guillaume (ENGIE Green)" userId="0b4df376-4ab6-462d-a8ab-096421117212" providerId="ADAL" clId="{639A424C-B4E8-4256-A066-5784E5C594D6}" dt="2025-07-07T08:15:30.552" v="9978"/>
          <ac:picMkLst>
            <pc:docMk/>
            <pc:sldMk cId="1004693066" sldId="373"/>
            <ac:picMk id="3" creationId="{CD9E782F-2889-11C1-9EC6-9D75F6A0F93F}"/>
          </ac:picMkLst>
        </pc:picChg>
        <pc:picChg chg="add mod">
          <ac:chgData name="BERNARD REYMOND Guillaume (ENGIE Green)" userId="0b4df376-4ab6-462d-a8ab-096421117212" providerId="ADAL" clId="{639A424C-B4E8-4256-A066-5784E5C594D6}" dt="2025-07-07T13:06:05.650" v="12246" actId="14100"/>
          <ac:picMkLst>
            <pc:docMk/>
            <pc:sldMk cId="1004693066" sldId="373"/>
            <ac:picMk id="9" creationId="{B19368F6-BABC-17D7-5DB8-4D1E1721E842}"/>
          </ac:picMkLst>
        </pc:picChg>
      </pc:sldChg>
      <pc:sldChg chg="addSp delSp modSp new mod">
        <pc:chgData name="BERNARD REYMOND Guillaume (ENGIE Green)" userId="0b4df376-4ab6-462d-a8ab-096421117212" providerId="ADAL" clId="{639A424C-B4E8-4256-A066-5784E5C594D6}" dt="2025-07-07T14:51:31.592" v="12767" actId="20577"/>
        <pc:sldMkLst>
          <pc:docMk/>
          <pc:sldMk cId="3033701682" sldId="374"/>
        </pc:sldMkLst>
        <pc:spChg chg="add mod">
          <ac:chgData name="BERNARD REYMOND Guillaume (ENGIE Green)" userId="0b4df376-4ab6-462d-a8ab-096421117212" providerId="ADAL" clId="{639A424C-B4E8-4256-A066-5784E5C594D6}" dt="2025-07-07T09:12:13.625" v="10931" actId="14100"/>
          <ac:spMkLst>
            <pc:docMk/>
            <pc:sldMk cId="3033701682" sldId="374"/>
            <ac:spMk id="2" creationId="{C5EE422F-FD88-244E-7CC2-D08457ABD632}"/>
          </ac:spMkLst>
        </pc:spChg>
        <pc:spChg chg="add mod">
          <ac:chgData name="BERNARD REYMOND Guillaume (ENGIE Green)" userId="0b4df376-4ab6-462d-a8ab-096421117212" providerId="ADAL" clId="{639A424C-B4E8-4256-A066-5784E5C594D6}" dt="2025-07-07T08:25:12.975" v="10368" actId="1076"/>
          <ac:spMkLst>
            <pc:docMk/>
            <pc:sldMk cId="3033701682" sldId="374"/>
            <ac:spMk id="3" creationId="{C3EF80FC-73E3-F63B-7886-99463EB2F6E1}"/>
          </ac:spMkLst>
        </pc:spChg>
        <pc:spChg chg="add mod">
          <ac:chgData name="BERNARD REYMOND Guillaume (ENGIE Green)" userId="0b4df376-4ab6-462d-a8ab-096421117212" providerId="ADAL" clId="{639A424C-B4E8-4256-A066-5784E5C594D6}" dt="2025-07-07T14:21:59.739" v="12622" actId="20577"/>
          <ac:spMkLst>
            <pc:docMk/>
            <pc:sldMk cId="3033701682" sldId="374"/>
            <ac:spMk id="4" creationId="{86B50409-F4AD-94A8-87B8-7E2ABA02EAA1}"/>
          </ac:spMkLst>
        </pc:spChg>
        <pc:spChg chg="mod">
          <ac:chgData name="BERNARD REYMOND Guillaume (ENGIE Green)" userId="0b4df376-4ab6-462d-a8ab-096421117212" providerId="ADAL" clId="{639A424C-B4E8-4256-A066-5784E5C594D6}" dt="2025-07-07T14:51:31.592" v="12767" actId="20577"/>
          <ac:spMkLst>
            <pc:docMk/>
            <pc:sldMk cId="3033701682" sldId="374"/>
            <ac:spMk id="5" creationId="{19E205C8-8B5C-4322-ED4F-77B273AF07FD}"/>
          </ac:spMkLst>
        </pc:spChg>
        <pc:spChg chg="add mod">
          <ac:chgData name="BERNARD REYMOND Guillaume (ENGIE Green)" userId="0b4df376-4ab6-462d-a8ab-096421117212" providerId="ADAL" clId="{639A424C-B4E8-4256-A066-5784E5C594D6}" dt="2025-07-07T08:25:12.975" v="10368" actId="1076"/>
          <ac:spMkLst>
            <pc:docMk/>
            <pc:sldMk cId="3033701682" sldId="374"/>
            <ac:spMk id="6" creationId="{6CCD224E-E78B-7AC5-9B43-1EC742C483AB}"/>
          </ac:spMkLst>
        </pc:spChg>
        <pc:spChg chg="mod">
          <ac:chgData name="BERNARD REYMOND Guillaume (ENGIE Green)" userId="0b4df376-4ab6-462d-a8ab-096421117212" providerId="ADAL" clId="{639A424C-B4E8-4256-A066-5784E5C594D6}" dt="2025-07-02T08:25:49.191" v="2599" actId="20577"/>
          <ac:spMkLst>
            <pc:docMk/>
            <pc:sldMk cId="3033701682" sldId="374"/>
            <ac:spMk id="7" creationId="{43FF5621-B48A-8C0E-A11D-3E440C8E5F5C}"/>
          </ac:spMkLst>
        </pc:spChg>
        <pc:spChg chg="add mod">
          <ac:chgData name="BERNARD REYMOND Guillaume (ENGIE Green)" userId="0b4df376-4ab6-462d-a8ab-096421117212" providerId="ADAL" clId="{639A424C-B4E8-4256-A066-5784E5C594D6}" dt="2025-07-07T08:25:12.975" v="10368" actId="1076"/>
          <ac:spMkLst>
            <pc:docMk/>
            <pc:sldMk cId="3033701682" sldId="374"/>
            <ac:spMk id="8" creationId="{D4B5241E-7A37-7985-8E38-4D9ECF7B3EC5}"/>
          </ac:spMkLst>
        </pc:spChg>
        <pc:spChg chg="add mod">
          <ac:chgData name="BERNARD REYMOND Guillaume (ENGIE Green)" userId="0b4df376-4ab6-462d-a8ab-096421117212" providerId="ADAL" clId="{639A424C-B4E8-4256-A066-5784E5C594D6}" dt="2025-07-07T08:25:12.975" v="10368" actId="1076"/>
          <ac:spMkLst>
            <pc:docMk/>
            <pc:sldMk cId="3033701682" sldId="374"/>
            <ac:spMk id="9" creationId="{848079E6-F593-F57E-4904-4B4014AC542A}"/>
          </ac:spMkLst>
        </pc:spChg>
        <pc:spChg chg="add mod">
          <ac:chgData name="BERNARD REYMOND Guillaume (ENGIE Green)" userId="0b4df376-4ab6-462d-a8ab-096421117212" providerId="ADAL" clId="{639A424C-B4E8-4256-A066-5784E5C594D6}" dt="2025-07-07T13:44:31.078" v="12454" actId="20577"/>
          <ac:spMkLst>
            <pc:docMk/>
            <pc:sldMk cId="3033701682" sldId="374"/>
            <ac:spMk id="10" creationId="{80F54BE6-D908-7188-406E-BACF3DE33491}"/>
          </ac:spMkLst>
        </pc:spChg>
        <pc:spChg chg="add mod ord">
          <ac:chgData name="BERNARD REYMOND Guillaume (ENGIE Green)" userId="0b4df376-4ab6-462d-a8ab-096421117212" providerId="ADAL" clId="{639A424C-B4E8-4256-A066-5784E5C594D6}" dt="2025-07-07T08:24:15.869" v="10351" actId="14100"/>
          <ac:spMkLst>
            <pc:docMk/>
            <pc:sldMk cId="3033701682" sldId="374"/>
            <ac:spMk id="11" creationId="{871B2E70-B344-D090-3A9F-5412EFEEFF0B}"/>
          </ac:spMkLst>
        </pc:spChg>
        <pc:spChg chg="add mod">
          <ac:chgData name="BERNARD REYMOND Guillaume (ENGIE Green)" userId="0b4df376-4ab6-462d-a8ab-096421117212" providerId="ADAL" clId="{639A424C-B4E8-4256-A066-5784E5C594D6}" dt="2025-07-07T08:25:12.975" v="10368" actId="1076"/>
          <ac:spMkLst>
            <pc:docMk/>
            <pc:sldMk cId="3033701682" sldId="374"/>
            <ac:spMk id="18" creationId="{8119E3BE-1EFA-B799-DB85-B2FE28B21F86}"/>
          </ac:spMkLst>
        </pc:spChg>
        <pc:spChg chg="add mod">
          <ac:chgData name="BERNARD REYMOND Guillaume (ENGIE Green)" userId="0b4df376-4ab6-462d-a8ab-096421117212" providerId="ADAL" clId="{639A424C-B4E8-4256-A066-5784E5C594D6}" dt="2025-07-07T08:25:12.975" v="10368" actId="1076"/>
          <ac:spMkLst>
            <pc:docMk/>
            <pc:sldMk cId="3033701682" sldId="374"/>
            <ac:spMk id="19" creationId="{6677004C-E75F-FD70-50E5-DAEC183F7FAD}"/>
          </ac:spMkLst>
        </pc:spChg>
        <pc:spChg chg="add mod">
          <ac:chgData name="BERNARD REYMOND Guillaume (ENGIE Green)" userId="0b4df376-4ab6-462d-a8ab-096421117212" providerId="ADAL" clId="{639A424C-B4E8-4256-A066-5784E5C594D6}" dt="2025-07-07T08:25:12.975" v="10368" actId="1076"/>
          <ac:spMkLst>
            <pc:docMk/>
            <pc:sldMk cId="3033701682" sldId="374"/>
            <ac:spMk id="22" creationId="{E0740BE9-6531-76B3-3BDB-993C6E54DD4C}"/>
          </ac:spMkLst>
        </pc:spChg>
        <pc:spChg chg="add mod">
          <ac:chgData name="BERNARD REYMOND Guillaume (ENGIE Green)" userId="0b4df376-4ab6-462d-a8ab-096421117212" providerId="ADAL" clId="{639A424C-B4E8-4256-A066-5784E5C594D6}" dt="2025-07-07T08:25:12.975" v="10368" actId="1076"/>
          <ac:spMkLst>
            <pc:docMk/>
            <pc:sldMk cId="3033701682" sldId="374"/>
            <ac:spMk id="23" creationId="{C05E73C8-CADB-23F8-21FC-746804ECE9EB}"/>
          </ac:spMkLst>
        </pc:spChg>
        <pc:spChg chg="add mod">
          <ac:chgData name="BERNARD REYMOND Guillaume (ENGIE Green)" userId="0b4df376-4ab6-462d-a8ab-096421117212" providerId="ADAL" clId="{639A424C-B4E8-4256-A066-5784E5C594D6}" dt="2025-07-02T14:28:33.277" v="5551"/>
          <ac:spMkLst>
            <pc:docMk/>
            <pc:sldMk cId="3033701682" sldId="374"/>
            <ac:spMk id="29" creationId="{7FB9CE96-364F-99EF-29AB-C9BC576BF7B1}"/>
          </ac:spMkLst>
        </pc:spChg>
      </pc:sldChg>
      <pc:sldChg chg="modSp new del mod">
        <pc:chgData name="BERNARD REYMOND Guillaume (ENGIE Green)" userId="0b4df376-4ab6-462d-a8ab-096421117212" providerId="ADAL" clId="{639A424C-B4E8-4256-A066-5784E5C594D6}" dt="2025-07-01T15:08:27.724" v="1618" actId="47"/>
        <pc:sldMkLst>
          <pc:docMk/>
          <pc:sldMk cId="4144234213" sldId="374"/>
        </pc:sldMkLst>
      </pc:sldChg>
      <pc:sldChg chg="addSp delSp modSp new mod ord">
        <pc:chgData name="BERNARD REYMOND Guillaume (ENGIE Green)" userId="0b4df376-4ab6-462d-a8ab-096421117212" providerId="ADAL" clId="{639A424C-B4E8-4256-A066-5784E5C594D6}" dt="2025-07-07T14:51:25.109" v="12765" actId="20577"/>
        <pc:sldMkLst>
          <pc:docMk/>
          <pc:sldMk cId="107523910" sldId="375"/>
        </pc:sldMkLst>
        <pc:spChg chg="mod">
          <ac:chgData name="BERNARD REYMOND Guillaume (ENGIE Green)" userId="0b4df376-4ab6-462d-a8ab-096421117212" providerId="ADAL" clId="{639A424C-B4E8-4256-A066-5784E5C594D6}" dt="2025-07-07T09:47:06.317" v="11730" actId="20577"/>
          <ac:spMkLst>
            <pc:docMk/>
            <pc:sldMk cId="107523910" sldId="375"/>
            <ac:spMk id="2" creationId="{AE265838-BC1D-6387-0235-08AE4AD86F34}"/>
          </ac:spMkLst>
        </pc:spChg>
        <pc:spChg chg="mod">
          <ac:chgData name="BERNARD REYMOND Guillaume (ENGIE Green)" userId="0b4df376-4ab6-462d-a8ab-096421117212" providerId="ADAL" clId="{639A424C-B4E8-4256-A066-5784E5C594D6}" dt="2025-07-07T08:55:48.349" v="10805" actId="20577"/>
          <ac:spMkLst>
            <pc:docMk/>
            <pc:sldMk cId="107523910" sldId="375"/>
            <ac:spMk id="4" creationId="{23B11ADD-8E30-00CD-5EF5-E6B61990797C}"/>
          </ac:spMkLst>
        </pc:spChg>
        <pc:spChg chg="mod">
          <ac:chgData name="BERNARD REYMOND Guillaume (ENGIE Green)" userId="0b4df376-4ab6-462d-a8ab-096421117212" providerId="ADAL" clId="{639A424C-B4E8-4256-A066-5784E5C594D6}" dt="2025-07-07T14:51:25.109" v="12765" actId="20577"/>
          <ac:spMkLst>
            <pc:docMk/>
            <pc:sldMk cId="107523910" sldId="375"/>
            <ac:spMk id="5" creationId="{C5A3DC02-9EB0-8D50-A162-037FFA1F2350}"/>
          </ac:spMkLst>
        </pc:spChg>
        <pc:spChg chg="add mod">
          <ac:chgData name="BERNARD REYMOND Guillaume (ENGIE Green)" userId="0b4df376-4ab6-462d-a8ab-096421117212" providerId="ADAL" clId="{639A424C-B4E8-4256-A066-5784E5C594D6}" dt="2025-07-02T14:28:26.528" v="5548"/>
          <ac:spMkLst>
            <pc:docMk/>
            <pc:sldMk cId="107523910" sldId="375"/>
            <ac:spMk id="7" creationId="{5FBCCF0C-FF1B-F01F-955E-E7E017898964}"/>
          </ac:spMkLst>
        </pc:spChg>
      </pc:sldChg>
      <pc:sldChg chg="new del">
        <pc:chgData name="BERNARD REYMOND Guillaume (ENGIE Green)" userId="0b4df376-4ab6-462d-a8ab-096421117212" providerId="ADAL" clId="{639A424C-B4E8-4256-A066-5784E5C594D6}" dt="2025-07-02T08:25:26.143" v="2561" actId="47"/>
        <pc:sldMkLst>
          <pc:docMk/>
          <pc:sldMk cId="1017426127" sldId="376"/>
        </pc:sldMkLst>
      </pc:sldChg>
      <pc:sldChg chg="new del">
        <pc:chgData name="BERNARD REYMOND Guillaume (ENGIE Green)" userId="0b4df376-4ab6-462d-a8ab-096421117212" providerId="ADAL" clId="{639A424C-B4E8-4256-A066-5784E5C594D6}" dt="2025-07-02T07:55:24.898" v="2197" actId="47"/>
        <pc:sldMkLst>
          <pc:docMk/>
          <pc:sldMk cId="1463548253" sldId="376"/>
        </pc:sldMkLst>
      </pc:sldChg>
      <pc:sldChg chg="new del">
        <pc:chgData name="BERNARD REYMOND Guillaume (ENGIE Green)" userId="0b4df376-4ab6-462d-a8ab-096421117212" providerId="ADAL" clId="{639A424C-B4E8-4256-A066-5784E5C594D6}" dt="2025-07-02T07:53:02.991" v="2189" actId="47"/>
        <pc:sldMkLst>
          <pc:docMk/>
          <pc:sldMk cId="1606509066" sldId="376"/>
        </pc:sldMkLst>
      </pc:sldChg>
      <pc:sldChg chg="addSp delSp modSp new mod ord">
        <pc:chgData name="BERNARD REYMOND Guillaume (ENGIE Green)" userId="0b4df376-4ab6-462d-a8ab-096421117212" providerId="ADAL" clId="{639A424C-B4E8-4256-A066-5784E5C594D6}" dt="2025-07-07T14:52:30.459" v="12785" actId="20577"/>
        <pc:sldMkLst>
          <pc:docMk/>
          <pc:sldMk cId="1699194281" sldId="376"/>
        </pc:sldMkLst>
        <pc:spChg chg="mod">
          <ac:chgData name="BERNARD REYMOND Guillaume (ENGIE Green)" userId="0b4df376-4ab6-462d-a8ab-096421117212" providerId="ADAL" clId="{639A424C-B4E8-4256-A066-5784E5C594D6}" dt="2025-07-07T14:52:30.459" v="12785" actId="20577"/>
          <ac:spMkLst>
            <pc:docMk/>
            <pc:sldMk cId="1699194281" sldId="376"/>
            <ac:spMk id="5" creationId="{BF32C621-74EE-9D33-DF49-DCFB5B514358}"/>
          </ac:spMkLst>
        </pc:spChg>
        <pc:spChg chg="mod">
          <ac:chgData name="BERNARD REYMOND Guillaume (ENGIE Green)" userId="0b4df376-4ab6-462d-a8ab-096421117212" providerId="ADAL" clId="{639A424C-B4E8-4256-A066-5784E5C594D6}" dt="2025-07-07T09:49:48.592" v="11882" actId="20577"/>
          <ac:spMkLst>
            <pc:docMk/>
            <pc:sldMk cId="1699194281" sldId="376"/>
            <ac:spMk id="7" creationId="{338F9CEF-AE0C-8C15-044A-BD257EAE6774}"/>
          </ac:spMkLst>
        </pc:spChg>
        <pc:picChg chg="add mod">
          <ac:chgData name="BERNARD REYMOND Guillaume (ENGIE Green)" userId="0b4df376-4ab6-462d-a8ab-096421117212" providerId="ADAL" clId="{639A424C-B4E8-4256-A066-5784E5C594D6}" dt="2025-07-02T08:27:43.745" v="2649" actId="1076"/>
          <ac:picMkLst>
            <pc:docMk/>
            <pc:sldMk cId="1699194281" sldId="376"/>
            <ac:picMk id="13" creationId="{20B70181-C81D-D646-7E37-0AF3B247EC0F}"/>
          </ac:picMkLst>
        </pc:picChg>
      </pc:sldChg>
      <pc:sldChg chg="new del">
        <pc:chgData name="BERNARD REYMOND Guillaume (ENGIE Green)" userId="0b4df376-4ab6-462d-a8ab-096421117212" providerId="ADAL" clId="{639A424C-B4E8-4256-A066-5784E5C594D6}" dt="2025-07-02T07:54:58.400" v="2193" actId="47"/>
        <pc:sldMkLst>
          <pc:docMk/>
          <pc:sldMk cId="1994608219" sldId="376"/>
        </pc:sldMkLst>
      </pc:sldChg>
      <pc:sldChg chg="new del">
        <pc:chgData name="BERNARD REYMOND Guillaume (ENGIE Green)" userId="0b4df376-4ab6-462d-a8ab-096421117212" providerId="ADAL" clId="{639A424C-B4E8-4256-A066-5784E5C594D6}" dt="2025-07-02T08:26:16.704" v="2601" actId="47"/>
        <pc:sldMkLst>
          <pc:docMk/>
          <pc:sldMk cId="2834997794" sldId="376"/>
        </pc:sldMkLst>
      </pc:sldChg>
      <pc:sldChg chg="new del">
        <pc:chgData name="BERNARD REYMOND Guillaume (ENGIE Green)" userId="0b4df376-4ab6-462d-a8ab-096421117212" providerId="ADAL" clId="{639A424C-B4E8-4256-A066-5784E5C594D6}" dt="2025-07-02T07:54:33.707" v="2191" actId="47"/>
        <pc:sldMkLst>
          <pc:docMk/>
          <pc:sldMk cId="3166430671" sldId="376"/>
        </pc:sldMkLst>
      </pc:sldChg>
      <pc:sldChg chg="add del">
        <pc:chgData name="BERNARD REYMOND Guillaume (ENGIE Green)" userId="0b4df376-4ab6-462d-a8ab-096421117212" providerId="ADAL" clId="{639A424C-B4E8-4256-A066-5784E5C594D6}" dt="2025-07-02T07:51:28.804" v="2183" actId="47"/>
        <pc:sldMkLst>
          <pc:docMk/>
          <pc:sldMk cId="3740603559" sldId="376"/>
        </pc:sldMkLst>
      </pc:sldChg>
      <pc:sldChg chg="addSp delSp modSp new del mod">
        <pc:chgData name="BERNARD REYMOND Guillaume (ENGIE Green)" userId="0b4df376-4ab6-462d-a8ab-096421117212" providerId="ADAL" clId="{639A424C-B4E8-4256-A066-5784E5C594D6}" dt="2025-07-02T12:46:09.108" v="3335" actId="47"/>
        <pc:sldMkLst>
          <pc:docMk/>
          <pc:sldMk cId="442533517" sldId="377"/>
        </pc:sldMkLst>
      </pc:sldChg>
      <pc:sldChg chg="new del">
        <pc:chgData name="BERNARD REYMOND Guillaume (ENGIE Green)" userId="0b4df376-4ab6-462d-a8ab-096421117212" providerId="ADAL" clId="{639A424C-B4E8-4256-A066-5784E5C594D6}" dt="2025-07-02T07:55:24.105" v="2196" actId="47"/>
        <pc:sldMkLst>
          <pc:docMk/>
          <pc:sldMk cId="3043454049" sldId="377"/>
        </pc:sldMkLst>
      </pc:sldChg>
      <pc:sldChg chg="delSp modSp new mod ord">
        <pc:chgData name="BERNARD REYMOND Guillaume (ENGIE Green)" userId="0b4df376-4ab6-462d-a8ab-096421117212" providerId="ADAL" clId="{639A424C-B4E8-4256-A066-5784E5C594D6}" dt="2025-07-07T14:51:46.492" v="12773" actId="20577"/>
        <pc:sldMkLst>
          <pc:docMk/>
          <pc:sldMk cId="979310398" sldId="378"/>
        </pc:sldMkLst>
        <pc:spChg chg="mod">
          <ac:chgData name="BERNARD REYMOND Guillaume (ENGIE Green)" userId="0b4df376-4ab6-462d-a8ab-096421117212" providerId="ADAL" clId="{639A424C-B4E8-4256-A066-5784E5C594D6}" dt="2025-07-07T09:47:00.331" v="11729" actId="20577"/>
          <ac:spMkLst>
            <pc:docMk/>
            <pc:sldMk cId="979310398" sldId="378"/>
            <ac:spMk id="2" creationId="{CE3BCE16-2743-718A-8806-C243DEEC0BE8}"/>
          </ac:spMkLst>
        </pc:spChg>
        <pc:spChg chg="mod">
          <ac:chgData name="BERNARD REYMOND Guillaume (ENGIE Green)" userId="0b4df376-4ab6-462d-a8ab-096421117212" providerId="ADAL" clId="{639A424C-B4E8-4256-A066-5784E5C594D6}" dt="2025-07-07T08:55:52.242" v="10807" actId="20577"/>
          <ac:spMkLst>
            <pc:docMk/>
            <pc:sldMk cId="979310398" sldId="378"/>
            <ac:spMk id="4" creationId="{8CBDC936-7785-C92E-391D-665EC6B5E890}"/>
          </ac:spMkLst>
        </pc:spChg>
        <pc:spChg chg="mod">
          <ac:chgData name="BERNARD REYMOND Guillaume (ENGIE Green)" userId="0b4df376-4ab6-462d-a8ab-096421117212" providerId="ADAL" clId="{639A424C-B4E8-4256-A066-5784E5C594D6}" dt="2025-07-07T14:51:46.492" v="12773" actId="20577"/>
          <ac:spMkLst>
            <pc:docMk/>
            <pc:sldMk cId="979310398" sldId="378"/>
            <ac:spMk id="5" creationId="{054054F8-8903-07AC-38EC-BA3F605C8B62}"/>
          </ac:spMkLst>
        </pc:spChg>
      </pc:sldChg>
      <pc:sldChg chg="addSp delSp modSp new mod ord modAnim">
        <pc:chgData name="BERNARD REYMOND Guillaume (ENGIE Green)" userId="0b4df376-4ab6-462d-a8ab-096421117212" providerId="ADAL" clId="{639A424C-B4E8-4256-A066-5784E5C594D6}" dt="2025-07-07T14:51:52.363" v="12776" actId="20577"/>
        <pc:sldMkLst>
          <pc:docMk/>
          <pc:sldMk cId="1801434154" sldId="379"/>
        </pc:sldMkLst>
        <pc:spChg chg="mod">
          <ac:chgData name="BERNARD REYMOND Guillaume (ENGIE Green)" userId="0b4df376-4ab6-462d-a8ab-096421117212" providerId="ADAL" clId="{639A424C-B4E8-4256-A066-5784E5C594D6}" dt="2025-07-07T09:41:15.342" v="11531" actId="1076"/>
          <ac:spMkLst>
            <pc:docMk/>
            <pc:sldMk cId="1801434154" sldId="379"/>
            <ac:spMk id="2" creationId="{52556859-524A-1CD0-1285-691B48F99529}"/>
          </ac:spMkLst>
        </pc:spChg>
        <pc:spChg chg="mod">
          <ac:chgData name="BERNARD REYMOND Guillaume (ENGIE Green)" userId="0b4df376-4ab6-462d-a8ab-096421117212" providerId="ADAL" clId="{639A424C-B4E8-4256-A066-5784E5C594D6}" dt="2025-07-07T14:51:52.363" v="12776" actId="20577"/>
          <ac:spMkLst>
            <pc:docMk/>
            <pc:sldMk cId="1801434154" sldId="379"/>
            <ac:spMk id="5" creationId="{F84F641F-37C1-8431-C811-FA5E80BF4B8E}"/>
          </ac:spMkLst>
        </pc:spChg>
        <pc:spChg chg="mod">
          <ac:chgData name="BERNARD REYMOND Guillaume (ENGIE Green)" userId="0b4df376-4ab6-462d-a8ab-096421117212" providerId="ADAL" clId="{639A424C-B4E8-4256-A066-5784E5C594D6}" dt="2025-07-07T09:39:50.109" v="11482" actId="20577"/>
          <ac:spMkLst>
            <pc:docMk/>
            <pc:sldMk cId="1801434154" sldId="379"/>
            <ac:spMk id="7" creationId="{46C1EE2D-E364-9A66-525E-69E4723BCAC9}"/>
          </ac:spMkLst>
        </pc:spChg>
        <pc:spChg chg="add mod">
          <ac:chgData name="BERNARD REYMOND Guillaume (ENGIE Green)" userId="0b4df376-4ab6-462d-a8ab-096421117212" providerId="ADAL" clId="{639A424C-B4E8-4256-A066-5784E5C594D6}" dt="2025-07-07T09:41:21.960" v="11532" actId="1076"/>
          <ac:spMkLst>
            <pc:docMk/>
            <pc:sldMk cId="1801434154" sldId="379"/>
            <ac:spMk id="8" creationId="{C07D25E1-E222-E135-E76D-D52B19012E11}"/>
          </ac:spMkLst>
        </pc:spChg>
        <pc:spChg chg="add mod">
          <ac:chgData name="BERNARD REYMOND Guillaume (ENGIE Green)" userId="0b4df376-4ab6-462d-a8ab-096421117212" providerId="ADAL" clId="{639A424C-B4E8-4256-A066-5784E5C594D6}" dt="2025-07-07T09:41:34.059" v="11535" actId="1076"/>
          <ac:spMkLst>
            <pc:docMk/>
            <pc:sldMk cId="1801434154" sldId="379"/>
            <ac:spMk id="15" creationId="{B0887C29-4586-A7C7-1FE6-29DBEAA8D8D8}"/>
          </ac:spMkLst>
        </pc:spChg>
        <pc:spChg chg="add mod ord">
          <ac:chgData name="BERNARD REYMOND Guillaume (ENGIE Green)" userId="0b4df376-4ab6-462d-a8ab-096421117212" providerId="ADAL" clId="{639A424C-B4E8-4256-A066-5784E5C594D6}" dt="2025-07-07T09:41:15.342" v="11531" actId="1076"/>
          <ac:spMkLst>
            <pc:docMk/>
            <pc:sldMk cId="1801434154" sldId="379"/>
            <ac:spMk id="20" creationId="{B6DC5C6A-BFEE-5273-23F1-93B9EAE2D3E6}"/>
          </ac:spMkLst>
        </pc:spChg>
        <pc:spChg chg="add mod">
          <ac:chgData name="BERNARD REYMOND Guillaume (ENGIE Green)" userId="0b4df376-4ab6-462d-a8ab-096421117212" providerId="ADAL" clId="{639A424C-B4E8-4256-A066-5784E5C594D6}" dt="2025-07-07T09:41:21.960" v="11532" actId="1076"/>
          <ac:spMkLst>
            <pc:docMk/>
            <pc:sldMk cId="1801434154" sldId="379"/>
            <ac:spMk id="27" creationId="{2D51E4A9-89CB-4EC0-213B-5548A52B0C6B}"/>
          </ac:spMkLst>
        </pc:spChg>
        <pc:spChg chg="add mod">
          <ac:chgData name="BERNARD REYMOND Guillaume (ENGIE Green)" userId="0b4df376-4ab6-462d-a8ab-096421117212" providerId="ADAL" clId="{639A424C-B4E8-4256-A066-5784E5C594D6}" dt="2025-07-07T09:41:21.960" v="11532" actId="1076"/>
          <ac:spMkLst>
            <pc:docMk/>
            <pc:sldMk cId="1801434154" sldId="379"/>
            <ac:spMk id="28" creationId="{32F92AE2-1C7C-3D9F-5686-6300046BD797}"/>
          </ac:spMkLst>
        </pc:spChg>
        <pc:spChg chg="add mod">
          <ac:chgData name="BERNARD REYMOND Guillaume (ENGIE Green)" userId="0b4df376-4ab6-462d-a8ab-096421117212" providerId="ADAL" clId="{639A424C-B4E8-4256-A066-5784E5C594D6}" dt="2025-07-02T14:28:37.869" v="5553"/>
          <ac:spMkLst>
            <pc:docMk/>
            <pc:sldMk cId="1801434154" sldId="379"/>
            <ac:spMk id="31" creationId="{6DB1263F-422A-BEC8-3332-6807F1AB70EE}"/>
          </ac:spMkLst>
        </pc:spChg>
      </pc:sldChg>
      <pc:sldChg chg="addSp delSp modSp new mod modAnim">
        <pc:chgData name="BERNARD REYMOND Guillaume (ENGIE Green)" userId="0b4df376-4ab6-462d-a8ab-096421117212" providerId="ADAL" clId="{639A424C-B4E8-4256-A066-5784E5C594D6}" dt="2025-07-07T15:03:14.523" v="12845" actId="14100"/>
        <pc:sldMkLst>
          <pc:docMk/>
          <pc:sldMk cId="3242426474" sldId="380"/>
        </pc:sldMkLst>
        <pc:spChg chg="mod">
          <ac:chgData name="BERNARD REYMOND Guillaume (ENGIE Green)" userId="0b4df376-4ab6-462d-a8ab-096421117212" providerId="ADAL" clId="{639A424C-B4E8-4256-A066-5784E5C594D6}" dt="2025-07-02T12:45:02.117" v="3302" actId="20577"/>
          <ac:spMkLst>
            <pc:docMk/>
            <pc:sldMk cId="3242426474" sldId="380"/>
            <ac:spMk id="7" creationId="{A0CF204C-75F2-FF20-96B0-7016903BCB9B}"/>
          </ac:spMkLst>
        </pc:spChg>
        <pc:spChg chg="add mod">
          <ac:chgData name="BERNARD REYMOND Guillaume (ENGIE Green)" userId="0b4df376-4ab6-462d-a8ab-096421117212" providerId="ADAL" clId="{639A424C-B4E8-4256-A066-5784E5C594D6}" dt="2025-07-02T14:28:00.325" v="5540"/>
          <ac:spMkLst>
            <pc:docMk/>
            <pc:sldMk cId="3242426474" sldId="380"/>
            <ac:spMk id="15" creationId="{AFA5A484-EB7F-F2E0-E774-8D2FD11BDBF2}"/>
          </ac:spMkLst>
        </pc:spChg>
        <pc:spChg chg="add mod">
          <ac:chgData name="BERNARD REYMOND Guillaume (ENGIE Green)" userId="0b4df376-4ab6-462d-a8ab-096421117212" providerId="ADAL" clId="{639A424C-B4E8-4256-A066-5784E5C594D6}" dt="2025-07-07T07:54:30.308" v="9453" actId="1076"/>
          <ac:spMkLst>
            <pc:docMk/>
            <pc:sldMk cId="3242426474" sldId="380"/>
            <ac:spMk id="29" creationId="{329B2D8A-15AD-B0FE-0249-9802296CEE58}"/>
          </ac:spMkLst>
        </pc:spChg>
        <pc:spChg chg="add mod">
          <ac:chgData name="BERNARD REYMOND Guillaume (ENGIE Green)" userId="0b4df376-4ab6-462d-a8ab-096421117212" providerId="ADAL" clId="{639A424C-B4E8-4256-A066-5784E5C594D6}" dt="2025-07-07T07:58:44.905" v="9570" actId="207"/>
          <ac:spMkLst>
            <pc:docMk/>
            <pc:sldMk cId="3242426474" sldId="380"/>
            <ac:spMk id="30" creationId="{6FCD70DD-5483-0F50-7259-AB1CCA928D79}"/>
          </ac:spMkLst>
        </pc:spChg>
        <pc:spChg chg="add mod">
          <ac:chgData name="BERNARD REYMOND Guillaume (ENGIE Green)" userId="0b4df376-4ab6-462d-a8ab-096421117212" providerId="ADAL" clId="{639A424C-B4E8-4256-A066-5784E5C594D6}" dt="2025-07-07T07:59:36.373" v="9573" actId="207"/>
          <ac:spMkLst>
            <pc:docMk/>
            <pc:sldMk cId="3242426474" sldId="380"/>
            <ac:spMk id="31" creationId="{CE6E717E-F561-1785-ACAE-4A063C67A769}"/>
          </ac:spMkLst>
        </pc:spChg>
        <pc:spChg chg="add mod">
          <ac:chgData name="BERNARD REYMOND Guillaume (ENGIE Green)" userId="0b4df376-4ab6-462d-a8ab-096421117212" providerId="ADAL" clId="{639A424C-B4E8-4256-A066-5784E5C594D6}" dt="2025-07-07T08:01:50.849" v="9601" actId="1076"/>
          <ac:spMkLst>
            <pc:docMk/>
            <pc:sldMk cId="3242426474" sldId="380"/>
            <ac:spMk id="34" creationId="{0556E47E-F724-463B-0F2C-F8F060DEB998}"/>
          </ac:spMkLst>
        </pc:spChg>
        <pc:spChg chg="add mod">
          <ac:chgData name="BERNARD REYMOND Guillaume (ENGIE Green)" userId="0b4df376-4ab6-462d-a8ab-096421117212" providerId="ADAL" clId="{639A424C-B4E8-4256-A066-5784E5C594D6}" dt="2025-07-07T07:55:19.290" v="9528" actId="1076"/>
          <ac:spMkLst>
            <pc:docMk/>
            <pc:sldMk cId="3242426474" sldId="380"/>
            <ac:spMk id="36" creationId="{C8465547-A0E6-FDF8-4193-F886571462C2}"/>
          </ac:spMkLst>
        </pc:spChg>
        <pc:spChg chg="add mod">
          <ac:chgData name="BERNARD REYMOND Guillaume (ENGIE Green)" userId="0b4df376-4ab6-462d-a8ab-096421117212" providerId="ADAL" clId="{639A424C-B4E8-4256-A066-5784E5C594D6}" dt="2025-07-07T08:01:50.849" v="9601" actId="1076"/>
          <ac:spMkLst>
            <pc:docMk/>
            <pc:sldMk cId="3242426474" sldId="380"/>
            <ac:spMk id="37" creationId="{21023E6D-7C21-DE05-C204-074A1D87E2F7}"/>
          </ac:spMkLst>
        </pc:spChg>
        <pc:spChg chg="add mod">
          <ac:chgData name="BERNARD REYMOND Guillaume (ENGIE Green)" userId="0b4df376-4ab6-462d-a8ab-096421117212" providerId="ADAL" clId="{639A424C-B4E8-4256-A066-5784E5C594D6}" dt="2025-07-07T08:01:43" v="9600" actId="14100"/>
          <ac:spMkLst>
            <pc:docMk/>
            <pc:sldMk cId="3242426474" sldId="380"/>
            <ac:spMk id="51" creationId="{751572DC-19E4-33A8-3BA3-97252045B805}"/>
          </ac:spMkLst>
        </pc:spChg>
        <pc:spChg chg="add mod">
          <ac:chgData name="BERNARD REYMOND Guillaume (ENGIE Green)" userId="0b4df376-4ab6-462d-a8ab-096421117212" providerId="ADAL" clId="{639A424C-B4E8-4256-A066-5784E5C594D6}" dt="2025-07-07T08:00:31.771" v="9582" actId="14100"/>
          <ac:spMkLst>
            <pc:docMk/>
            <pc:sldMk cId="3242426474" sldId="380"/>
            <ac:spMk id="53" creationId="{584A0367-8E4B-B7A4-109F-4A5EB90A0526}"/>
          </ac:spMkLst>
        </pc:spChg>
        <pc:spChg chg="add mod">
          <ac:chgData name="BERNARD REYMOND Guillaume (ENGIE Green)" userId="0b4df376-4ab6-462d-a8ab-096421117212" providerId="ADAL" clId="{639A424C-B4E8-4256-A066-5784E5C594D6}" dt="2025-07-07T15:03:11.825" v="12844" actId="14100"/>
          <ac:spMkLst>
            <pc:docMk/>
            <pc:sldMk cId="3242426474" sldId="380"/>
            <ac:spMk id="54" creationId="{83425DE1-D687-A7C6-77D8-E4FF60C63F92}"/>
          </ac:spMkLst>
        </pc:spChg>
        <pc:spChg chg="add mod">
          <ac:chgData name="BERNARD REYMOND Guillaume (ENGIE Green)" userId="0b4df376-4ab6-462d-a8ab-096421117212" providerId="ADAL" clId="{639A424C-B4E8-4256-A066-5784E5C594D6}" dt="2025-07-07T08:01:26.065" v="9596" actId="1076"/>
          <ac:spMkLst>
            <pc:docMk/>
            <pc:sldMk cId="3242426474" sldId="380"/>
            <ac:spMk id="61" creationId="{2B8FAE43-281F-5D06-7B2D-0F93A9908041}"/>
          </ac:spMkLst>
        </pc:spChg>
        <pc:spChg chg="add mod">
          <ac:chgData name="BERNARD REYMOND Guillaume (ENGIE Green)" userId="0b4df376-4ab6-462d-a8ab-096421117212" providerId="ADAL" clId="{639A424C-B4E8-4256-A066-5784E5C594D6}" dt="2025-07-07T13:40:47.913" v="12390" actId="20577"/>
          <ac:spMkLst>
            <pc:docMk/>
            <pc:sldMk cId="3242426474" sldId="380"/>
            <ac:spMk id="63" creationId="{93633125-C5E1-6E61-942C-AB8D8E0DCFAA}"/>
          </ac:spMkLst>
        </pc:spChg>
        <pc:spChg chg="add mod">
          <ac:chgData name="BERNARD REYMOND Guillaume (ENGIE Green)" userId="0b4df376-4ab6-462d-a8ab-096421117212" providerId="ADAL" clId="{639A424C-B4E8-4256-A066-5784E5C594D6}" dt="2025-07-07T07:56:46.556" v="9546" actId="1076"/>
          <ac:spMkLst>
            <pc:docMk/>
            <pc:sldMk cId="3242426474" sldId="380"/>
            <ac:spMk id="64" creationId="{16721BEF-B7CD-2959-93B5-4720B9DF081C}"/>
          </ac:spMkLst>
        </pc:spChg>
        <pc:spChg chg="add">
          <ac:chgData name="BERNARD REYMOND Guillaume (ENGIE Green)" userId="0b4df376-4ab6-462d-a8ab-096421117212" providerId="ADAL" clId="{639A424C-B4E8-4256-A066-5784E5C594D6}" dt="2025-07-07T08:06:53.973" v="9685" actId="11529"/>
          <ac:spMkLst>
            <pc:docMk/>
            <pc:sldMk cId="3242426474" sldId="380"/>
            <ac:spMk id="66" creationId="{88E9822A-844A-783D-C076-E5F124C99150}"/>
          </ac:spMkLst>
        </pc:spChg>
        <pc:picChg chg="add mod">
          <ac:chgData name="BERNARD REYMOND Guillaume (ENGIE Green)" userId="0b4df376-4ab6-462d-a8ab-096421117212" providerId="ADAL" clId="{639A424C-B4E8-4256-A066-5784E5C594D6}" dt="2025-07-07T14:21:35.195" v="12620" actId="1076"/>
          <ac:picMkLst>
            <pc:docMk/>
            <pc:sldMk cId="3242426474" sldId="380"/>
            <ac:picMk id="39" creationId="{4F77BCF9-95F7-EF27-204C-4FF280E313B0}"/>
          </ac:picMkLst>
        </pc:picChg>
        <pc:picChg chg="add mod">
          <ac:chgData name="BERNARD REYMOND Guillaume (ENGIE Green)" userId="0b4df376-4ab6-462d-a8ab-096421117212" providerId="ADAL" clId="{639A424C-B4E8-4256-A066-5784E5C594D6}" dt="2025-07-07T07:56:46.556" v="9546" actId="1076"/>
          <ac:picMkLst>
            <pc:docMk/>
            <pc:sldMk cId="3242426474" sldId="380"/>
            <ac:picMk id="42" creationId="{77C46F75-97BE-5749-713A-2C896F6F0217}"/>
          </ac:picMkLst>
        </pc:picChg>
        <pc:picChg chg="add mod">
          <ac:chgData name="BERNARD REYMOND Guillaume (ENGIE Green)" userId="0b4df376-4ab6-462d-a8ab-096421117212" providerId="ADAL" clId="{639A424C-B4E8-4256-A066-5784E5C594D6}" dt="2025-07-07T15:03:14.523" v="12845" actId="14100"/>
          <ac:picMkLst>
            <pc:docMk/>
            <pc:sldMk cId="3242426474" sldId="380"/>
            <ac:picMk id="44" creationId="{F8EFE558-54F5-EF5D-AEF5-850AA4D39DF0}"/>
          </ac:picMkLst>
        </pc:picChg>
        <pc:picChg chg="add mod">
          <ac:chgData name="BERNARD REYMOND Guillaume (ENGIE Green)" userId="0b4df376-4ab6-462d-a8ab-096421117212" providerId="ADAL" clId="{639A424C-B4E8-4256-A066-5784E5C594D6}" dt="2025-07-07T12:56:35.842" v="12128" actId="1076"/>
          <ac:picMkLst>
            <pc:docMk/>
            <pc:sldMk cId="3242426474" sldId="380"/>
            <ac:picMk id="71" creationId="{D85DBF83-16C2-D5E2-D304-702573EEFB94}"/>
          </ac:picMkLst>
        </pc:picChg>
        <pc:cxnChg chg="add mod">
          <ac:chgData name="BERNARD REYMOND Guillaume (ENGIE Green)" userId="0b4df376-4ab6-462d-a8ab-096421117212" providerId="ADAL" clId="{639A424C-B4E8-4256-A066-5784E5C594D6}" dt="2025-07-07T07:58:59.193" v="9572" actId="1076"/>
          <ac:cxnSpMkLst>
            <pc:docMk/>
            <pc:sldMk cId="3242426474" sldId="380"/>
            <ac:cxnSpMk id="33" creationId="{43FB72AA-1275-A8BB-2F86-71A7C88274AA}"/>
          </ac:cxnSpMkLst>
        </pc:cxnChg>
        <pc:cxnChg chg="add mod">
          <ac:chgData name="BERNARD REYMOND Guillaume (ENGIE Green)" userId="0b4df376-4ab6-462d-a8ab-096421117212" providerId="ADAL" clId="{639A424C-B4E8-4256-A066-5784E5C594D6}" dt="2025-07-07T08:01:50.849" v="9601" actId="1076"/>
          <ac:cxnSpMkLst>
            <pc:docMk/>
            <pc:sldMk cId="3242426474" sldId="380"/>
            <ac:cxnSpMk id="47" creationId="{CE93AEB6-212F-2D9C-F476-0D0D0220F31C}"/>
          </ac:cxnSpMkLst>
        </pc:cxnChg>
        <pc:cxnChg chg="add mod">
          <ac:chgData name="BERNARD REYMOND Guillaume (ENGIE Green)" userId="0b4df376-4ab6-462d-a8ab-096421117212" providerId="ADAL" clId="{639A424C-B4E8-4256-A066-5784E5C594D6}" dt="2025-07-07T08:01:17.650" v="9594" actId="14100"/>
          <ac:cxnSpMkLst>
            <pc:docMk/>
            <pc:sldMk cId="3242426474" sldId="380"/>
            <ac:cxnSpMk id="56" creationId="{CF19E1CA-1FE3-A973-8F94-56AEA0186E5C}"/>
          </ac:cxnSpMkLst>
        </pc:cxnChg>
        <pc:cxnChg chg="add mod">
          <ac:chgData name="BERNARD REYMOND Guillaume (ENGIE Green)" userId="0b4df376-4ab6-462d-a8ab-096421117212" providerId="ADAL" clId="{639A424C-B4E8-4256-A066-5784E5C594D6}" dt="2025-07-07T08:01:19.763" v="9595" actId="14100"/>
          <ac:cxnSpMkLst>
            <pc:docMk/>
            <pc:sldMk cId="3242426474" sldId="380"/>
            <ac:cxnSpMk id="58" creationId="{45CE6386-3C62-650E-AB45-AF70D94E9953}"/>
          </ac:cxnSpMkLst>
        </pc:cxnChg>
        <pc:cxnChg chg="mod">
          <ac:chgData name="BERNARD REYMOND Guillaume (ENGIE Green)" userId="0b4df376-4ab6-462d-a8ab-096421117212" providerId="ADAL" clId="{639A424C-B4E8-4256-A066-5784E5C594D6}" dt="2025-07-07T08:01:09.071" v="9593" actId="14100"/>
          <ac:cxnSpMkLst>
            <pc:docMk/>
            <pc:sldMk cId="3242426474" sldId="380"/>
            <ac:cxnSpMk id="59" creationId="{39C346CE-F304-2AB3-2579-AEB3A61AA803}"/>
          </ac:cxnSpMkLst>
        </pc:cxnChg>
      </pc:sldChg>
      <pc:sldChg chg="modSp add mod">
        <pc:chgData name="BERNARD REYMOND Guillaume (ENGIE Green)" userId="0b4df376-4ab6-462d-a8ab-096421117212" providerId="ADAL" clId="{639A424C-B4E8-4256-A066-5784E5C594D6}" dt="2025-07-07T14:53:57.092" v="12807" actId="20577"/>
        <pc:sldMkLst>
          <pc:docMk/>
          <pc:sldMk cId="167050509" sldId="381"/>
        </pc:sldMkLst>
        <pc:spChg chg="mod">
          <ac:chgData name="BERNARD REYMOND Guillaume (ENGIE Green)" userId="0b4df376-4ab6-462d-a8ab-096421117212" providerId="ADAL" clId="{639A424C-B4E8-4256-A066-5784E5C594D6}" dt="2025-07-07T14:53:57.092" v="12807" actId="20577"/>
          <ac:spMkLst>
            <pc:docMk/>
            <pc:sldMk cId="167050509" sldId="381"/>
            <ac:spMk id="5" creationId="{6AF45C57-8598-18C6-2E47-F23F78433DFE}"/>
          </ac:spMkLst>
        </pc:spChg>
      </pc:sldChg>
      <pc:sldChg chg="addSp delSp modSp add del mod ord modAnim">
        <pc:chgData name="BERNARD REYMOND Guillaume (ENGIE Green)" userId="0b4df376-4ab6-462d-a8ab-096421117212" providerId="ADAL" clId="{639A424C-B4E8-4256-A066-5784E5C594D6}" dt="2025-07-04T09:35:13.585" v="6538" actId="2696"/>
        <pc:sldMkLst>
          <pc:docMk/>
          <pc:sldMk cId="3961665992" sldId="381"/>
        </pc:sldMkLst>
      </pc:sldChg>
      <pc:sldChg chg="addSp delSp modSp new mod modAnim">
        <pc:chgData name="BERNARD REYMOND Guillaume (ENGIE Green)" userId="0b4df376-4ab6-462d-a8ab-096421117212" providerId="ADAL" clId="{639A424C-B4E8-4256-A066-5784E5C594D6}" dt="2025-07-04T12:44:41.630" v="7606" actId="14100"/>
        <pc:sldMkLst>
          <pc:docMk/>
          <pc:sldMk cId="3422157338" sldId="382"/>
        </pc:sldMkLst>
      </pc:sldChg>
      <pc:sldChg chg="addSp delSp modSp mod ord modAnim">
        <pc:chgData name="BERNARD REYMOND Guillaume (ENGIE Green)" userId="0b4df376-4ab6-462d-a8ab-096421117212" providerId="ADAL" clId="{639A424C-B4E8-4256-A066-5784E5C594D6}" dt="2025-07-11T11:35:38.508" v="14080" actId="1076"/>
        <pc:sldMkLst>
          <pc:docMk/>
          <pc:sldMk cId="4140133905" sldId="382"/>
        </pc:sldMkLst>
        <pc:spChg chg="add del mod">
          <ac:chgData name="BERNARD REYMOND Guillaume (ENGIE Green)" userId="0b4df376-4ab6-462d-a8ab-096421117212" providerId="ADAL" clId="{639A424C-B4E8-4256-A066-5784E5C594D6}" dt="2025-07-07T09:21:22.090" v="10999" actId="14100"/>
          <ac:spMkLst>
            <pc:docMk/>
            <pc:sldMk cId="4140133905" sldId="382"/>
            <ac:spMk id="3" creationId="{A598C80E-1222-B3D3-120D-D7A621BA509F}"/>
          </ac:spMkLst>
        </pc:spChg>
        <pc:spChg chg="mod">
          <ac:chgData name="BERNARD REYMOND Guillaume (ENGIE Green)" userId="0b4df376-4ab6-462d-a8ab-096421117212" providerId="ADAL" clId="{639A424C-B4E8-4256-A066-5784E5C594D6}" dt="2025-07-07T15:02:04.892" v="12834" actId="20577"/>
          <ac:spMkLst>
            <pc:docMk/>
            <pc:sldMk cId="4140133905" sldId="382"/>
            <ac:spMk id="7" creationId="{60828660-96F4-E899-943E-3F0B95A7CB73}"/>
          </ac:spMkLst>
        </pc:spChg>
        <pc:spChg chg="add mod">
          <ac:chgData name="BERNARD REYMOND Guillaume (ENGIE Green)" userId="0b4df376-4ab6-462d-a8ab-096421117212" providerId="ADAL" clId="{639A424C-B4E8-4256-A066-5784E5C594D6}" dt="2025-07-11T11:35:32.130" v="14079" actId="1076"/>
          <ac:spMkLst>
            <pc:docMk/>
            <pc:sldMk cId="4140133905" sldId="382"/>
            <ac:spMk id="8" creationId="{B71D8A4D-EB63-C640-2184-A8C740DE2DB3}"/>
          </ac:spMkLst>
        </pc:spChg>
        <pc:spChg chg="mod">
          <ac:chgData name="BERNARD REYMOND Guillaume (ENGIE Green)" userId="0b4df376-4ab6-462d-a8ab-096421117212" providerId="ADAL" clId="{639A424C-B4E8-4256-A066-5784E5C594D6}" dt="2025-07-07T09:30:38.609" v="11234" actId="1076"/>
          <ac:spMkLst>
            <pc:docMk/>
            <pc:sldMk cId="4140133905" sldId="382"/>
            <ac:spMk id="15" creationId="{DF5DCAA0-7DEF-D943-D60B-702A98448C09}"/>
          </ac:spMkLst>
        </pc:spChg>
        <pc:spChg chg="mod">
          <ac:chgData name="BERNARD REYMOND Guillaume (ENGIE Green)" userId="0b4df376-4ab6-462d-a8ab-096421117212" providerId="ADAL" clId="{639A424C-B4E8-4256-A066-5784E5C594D6}" dt="2025-07-11T11:35:38.508" v="14080" actId="1076"/>
          <ac:spMkLst>
            <pc:docMk/>
            <pc:sldMk cId="4140133905" sldId="382"/>
            <ac:spMk id="23" creationId="{BC1A458A-6569-6CBA-105B-8AA933C87A33}"/>
          </ac:spMkLst>
        </pc:spChg>
        <pc:spChg chg="mod">
          <ac:chgData name="BERNARD REYMOND Guillaume (ENGIE Green)" userId="0b4df376-4ab6-462d-a8ab-096421117212" providerId="ADAL" clId="{639A424C-B4E8-4256-A066-5784E5C594D6}" dt="2025-07-11T11:35:18.841" v="14076" actId="1076"/>
          <ac:spMkLst>
            <pc:docMk/>
            <pc:sldMk cId="4140133905" sldId="382"/>
            <ac:spMk id="29" creationId="{66EA2410-BE21-1DEA-4B4A-6E4763AA650E}"/>
          </ac:spMkLst>
        </pc:spChg>
        <pc:spChg chg="mod">
          <ac:chgData name="BERNARD REYMOND Guillaume (ENGIE Green)" userId="0b4df376-4ab6-462d-a8ab-096421117212" providerId="ADAL" clId="{639A424C-B4E8-4256-A066-5784E5C594D6}" dt="2025-07-10T06:43:53.625" v="13965" actId="20577"/>
          <ac:spMkLst>
            <pc:docMk/>
            <pc:sldMk cId="4140133905" sldId="382"/>
            <ac:spMk id="31" creationId="{E67BA37F-E86F-397C-BFF1-CA94FC5D25E9}"/>
          </ac:spMkLst>
        </pc:spChg>
        <pc:spChg chg="mod">
          <ac:chgData name="BERNARD REYMOND Guillaume (ENGIE Green)" userId="0b4df376-4ab6-462d-a8ab-096421117212" providerId="ADAL" clId="{639A424C-B4E8-4256-A066-5784E5C594D6}" dt="2025-07-10T06:44:06.925" v="13966" actId="14100"/>
          <ac:spMkLst>
            <pc:docMk/>
            <pc:sldMk cId="4140133905" sldId="382"/>
            <ac:spMk id="33" creationId="{FAF067FA-4307-5092-0974-29A65D277081}"/>
          </ac:spMkLst>
        </pc:spChg>
      </pc:sldChg>
      <pc:sldChg chg="add del">
        <pc:chgData name="BERNARD REYMOND Guillaume (ENGIE Green)" userId="0b4df376-4ab6-462d-a8ab-096421117212" providerId="ADAL" clId="{639A424C-B4E8-4256-A066-5784E5C594D6}" dt="2025-07-07T09:14:54.227" v="10954" actId="47"/>
        <pc:sldMkLst>
          <pc:docMk/>
          <pc:sldMk cId="91794600" sldId="383"/>
        </pc:sldMkLst>
      </pc:sldChg>
      <pc:sldChg chg="addSp delSp modSp new mod ord">
        <pc:chgData name="BERNARD REYMOND Guillaume (ENGIE Green)" userId="0b4df376-4ab6-462d-a8ab-096421117212" providerId="ADAL" clId="{639A424C-B4E8-4256-A066-5784E5C594D6}" dt="2025-07-07T14:53:22.109" v="12795" actId="20577"/>
        <pc:sldMkLst>
          <pc:docMk/>
          <pc:sldMk cId="1067364747" sldId="384"/>
        </pc:sldMkLst>
        <pc:spChg chg="mod">
          <ac:chgData name="BERNARD REYMOND Guillaume (ENGIE Green)" userId="0b4df376-4ab6-462d-a8ab-096421117212" providerId="ADAL" clId="{639A424C-B4E8-4256-A066-5784E5C594D6}" dt="2025-07-07T14:53:22.109" v="12795" actId="20577"/>
          <ac:spMkLst>
            <pc:docMk/>
            <pc:sldMk cId="1067364747" sldId="384"/>
            <ac:spMk id="5" creationId="{24EDC720-A5DD-3DD7-559A-4356ACC3B6EF}"/>
          </ac:spMkLst>
        </pc:spChg>
        <pc:spChg chg="mod">
          <ac:chgData name="BERNARD REYMOND Guillaume (ENGIE Green)" userId="0b4df376-4ab6-462d-a8ab-096421117212" providerId="ADAL" clId="{639A424C-B4E8-4256-A066-5784E5C594D6}" dt="2025-07-04T13:09:28.886" v="7919" actId="20577"/>
          <ac:spMkLst>
            <pc:docMk/>
            <pc:sldMk cId="1067364747" sldId="384"/>
            <ac:spMk id="7" creationId="{64617469-E0C2-70E6-241B-0A2C2EFDA66E}"/>
          </ac:spMkLst>
        </pc:spChg>
        <pc:picChg chg="add mod">
          <ac:chgData name="BERNARD REYMOND Guillaume (ENGIE Green)" userId="0b4df376-4ab6-462d-a8ab-096421117212" providerId="ADAL" clId="{639A424C-B4E8-4256-A066-5784E5C594D6}" dt="2025-07-04T13:09:39.118" v="7924" actId="1076"/>
          <ac:picMkLst>
            <pc:docMk/>
            <pc:sldMk cId="1067364747" sldId="384"/>
            <ac:picMk id="9" creationId="{6D08E85D-7CDE-37EB-A47E-7E2EC7F7E441}"/>
          </ac:picMkLst>
        </pc:picChg>
      </pc:sldChg>
      <pc:sldChg chg="addSp delSp modSp mod modAnim">
        <pc:chgData name="BERNARD REYMOND Guillaume (ENGIE Green)" userId="0b4df376-4ab6-462d-a8ab-096421117212" providerId="ADAL" clId="{639A424C-B4E8-4256-A066-5784E5C594D6}" dt="2025-07-10T06:52:22.592" v="14064"/>
        <pc:sldMkLst>
          <pc:docMk/>
          <pc:sldMk cId="3154258232" sldId="385"/>
        </pc:sldMkLst>
        <pc:spChg chg="add mod">
          <ac:chgData name="BERNARD REYMOND Guillaume (ENGIE Green)" userId="0b4df376-4ab6-462d-a8ab-096421117212" providerId="ADAL" clId="{639A424C-B4E8-4256-A066-5784E5C594D6}" dt="2025-07-07T09:02:36.284" v="10828" actId="207"/>
          <ac:spMkLst>
            <pc:docMk/>
            <pc:sldMk cId="3154258232" sldId="385"/>
            <ac:spMk id="10" creationId="{B1372603-4F77-B216-2B78-C19C87065699}"/>
          </ac:spMkLst>
        </pc:spChg>
        <pc:spChg chg="add mod ord">
          <ac:chgData name="BERNARD REYMOND Guillaume (ENGIE Green)" userId="0b4df376-4ab6-462d-a8ab-096421117212" providerId="ADAL" clId="{639A424C-B4E8-4256-A066-5784E5C594D6}" dt="2025-07-07T09:03:11.626" v="10830" actId="207"/>
          <ac:spMkLst>
            <pc:docMk/>
            <pc:sldMk cId="3154258232" sldId="385"/>
            <ac:spMk id="11" creationId="{2A612B68-576D-8E53-5700-4B2B91CD6A8B}"/>
          </ac:spMkLst>
        </pc:spChg>
        <pc:spChg chg="add mod">
          <ac:chgData name="BERNARD REYMOND Guillaume (ENGIE Green)" userId="0b4df376-4ab6-462d-a8ab-096421117212" providerId="ADAL" clId="{639A424C-B4E8-4256-A066-5784E5C594D6}" dt="2025-07-07T09:25:57.640" v="11219" actId="20577"/>
          <ac:spMkLst>
            <pc:docMk/>
            <pc:sldMk cId="3154258232" sldId="385"/>
            <ac:spMk id="14" creationId="{B612C25F-108A-8B8C-8A68-87AABB4C4718}"/>
          </ac:spMkLst>
        </pc:spChg>
        <pc:spChg chg="add mod">
          <ac:chgData name="BERNARD REYMOND Guillaume (ENGIE Green)" userId="0b4df376-4ab6-462d-a8ab-096421117212" providerId="ADAL" clId="{639A424C-B4E8-4256-A066-5784E5C594D6}" dt="2025-07-07T14:18:10.333" v="12619" actId="20577"/>
          <ac:spMkLst>
            <pc:docMk/>
            <pc:sldMk cId="3154258232" sldId="385"/>
            <ac:spMk id="17" creationId="{C1FBA8A8-D743-CD67-2F06-ABC942676E52}"/>
          </ac:spMkLst>
        </pc:spChg>
        <pc:picChg chg="mod">
          <ac:chgData name="BERNARD REYMOND Guillaume (ENGIE Green)" userId="0b4df376-4ab6-462d-a8ab-096421117212" providerId="ADAL" clId="{639A424C-B4E8-4256-A066-5784E5C594D6}" dt="2025-07-07T08:59:04.773" v="10827" actId="1076"/>
          <ac:picMkLst>
            <pc:docMk/>
            <pc:sldMk cId="3154258232" sldId="385"/>
            <ac:picMk id="7" creationId="{A3B495F6-4C51-1B08-807E-3933E16C660A}"/>
          </ac:picMkLst>
        </pc:picChg>
        <pc:picChg chg="add mod">
          <ac:chgData name="BERNARD REYMOND Guillaume (ENGIE Green)" userId="0b4df376-4ab6-462d-a8ab-096421117212" providerId="ADAL" clId="{639A424C-B4E8-4256-A066-5784E5C594D6}" dt="2025-07-07T09:28:09.225" v="11220" actId="1076"/>
          <ac:picMkLst>
            <pc:docMk/>
            <pc:sldMk cId="3154258232" sldId="385"/>
            <ac:picMk id="9" creationId="{0991BDF4-F746-24C9-5325-62A5803D4C5C}"/>
          </ac:picMkLst>
        </pc:picChg>
      </pc:sldChg>
      <pc:sldChg chg="modSp mod ord">
        <pc:chgData name="BERNARD REYMOND Guillaume (ENGIE Green)" userId="0b4df376-4ab6-462d-a8ab-096421117212" providerId="ADAL" clId="{639A424C-B4E8-4256-A066-5784E5C594D6}" dt="2025-07-07T14:53:43.033" v="12801" actId="20577"/>
        <pc:sldMkLst>
          <pc:docMk/>
          <pc:sldMk cId="2570907695" sldId="386"/>
        </pc:sldMkLst>
        <pc:spChg chg="mod">
          <ac:chgData name="BERNARD REYMOND Guillaume (ENGIE Green)" userId="0b4df376-4ab6-462d-a8ab-096421117212" providerId="ADAL" clId="{639A424C-B4E8-4256-A066-5784E5C594D6}" dt="2025-07-07T07:35:57.487" v="9202" actId="1076"/>
          <ac:spMkLst>
            <pc:docMk/>
            <pc:sldMk cId="2570907695" sldId="386"/>
            <ac:spMk id="2" creationId="{5AA33156-F30D-2AB3-F938-0436DC447DC0}"/>
          </ac:spMkLst>
        </pc:spChg>
        <pc:spChg chg="mod">
          <ac:chgData name="BERNARD REYMOND Guillaume (ENGIE Green)" userId="0b4df376-4ab6-462d-a8ab-096421117212" providerId="ADAL" clId="{639A424C-B4E8-4256-A066-5784E5C594D6}" dt="2025-07-07T14:53:43.033" v="12801" actId="20577"/>
          <ac:spMkLst>
            <pc:docMk/>
            <pc:sldMk cId="2570907695" sldId="386"/>
            <ac:spMk id="5" creationId="{EF3D4049-1891-6281-EE07-4D829BF6830C}"/>
          </ac:spMkLst>
        </pc:spChg>
        <pc:picChg chg="mod">
          <ac:chgData name="BERNARD REYMOND Guillaume (ENGIE Green)" userId="0b4df376-4ab6-462d-a8ab-096421117212" providerId="ADAL" clId="{639A424C-B4E8-4256-A066-5784E5C594D6}" dt="2025-07-04T15:00:50.705" v="8879" actId="1076"/>
          <ac:picMkLst>
            <pc:docMk/>
            <pc:sldMk cId="2570907695" sldId="386"/>
            <ac:picMk id="9" creationId="{27923E77-1F3B-96F2-1C7B-C4958288689D}"/>
          </ac:picMkLst>
        </pc:picChg>
      </pc:sldChg>
      <pc:sldChg chg="addSp delSp modSp mod modAnim">
        <pc:chgData name="BERNARD REYMOND Guillaume (ENGIE Green)" userId="0b4df376-4ab6-462d-a8ab-096421117212" providerId="ADAL" clId="{639A424C-B4E8-4256-A066-5784E5C594D6}" dt="2025-07-07T15:06:44.714" v="12856" actId="20577"/>
        <pc:sldMkLst>
          <pc:docMk/>
          <pc:sldMk cId="1950189285" sldId="387"/>
        </pc:sldMkLst>
        <pc:spChg chg="mod">
          <ac:chgData name="BERNARD REYMOND Guillaume (ENGIE Green)" userId="0b4df376-4ab6-462d-a8ab-096421117212" providerId="ADAL" clId="{639A424C-B4E8-4256-A066-5784E5C594D6}" dt="2025-07-07T15:06:44.714" v="12856" actId="20577"/>
          <ac:spMkLst>
            <pc:docMk/>
            <pc:sldMk cId="1950189285" sldId="387"/>
            <ac:spMk id="2" creationId="{F05F67D6-6082-490C-5440-ED026BD0CB6E}"/>
          </ac:spMkLst>
        </pc:spChg>
        <pc:spChg chg="mod">
          <ac:chgData name="BERNARD REYMOND Guillaume (ENGIE Green)" userId="0b4df376-4ab6-462d-a8ab-096421117212" providerId="ADAL" clId="{639A424C-B4E8-4256-A066-5784E5C594D6}" dt="2025-07-04T15:00:20.660" v="8878" actId="20577"/>
          <ac:spMkLst>
            <pc:docMk/>
            <pc:sldMk cId="1950189285" sldId="387"/>
            <ac:spMk id="6" creationId="{31510836-ACCF-DF58-2AD1-AFF7126770EB}"/>
          </ac:spMkLst>
        </pc:spChg>
        <pc:spChg chg="add mod">
          <ac:chgData name="BERNARD REYMOND Guillaume (ENGIE Green)" userId="0b4df376-4ab6-462d-a8ab-096421117212" providerId="ADAL" clId="{639A424C-B4E8-4256-A066-5784E5C594D6}" dt="2025-07-07T07:33:37" v="9182" actId="14100"/>
          <ac:spMkLst>
            <pc:docMk/>
            <pc:sldMk cId="1950189285" sldId="387"/>
            <ac:spMk id="12" creationId="{CAB4E135-12BA-9D11-D9A6-940D07FBB2CC}"/>
          </ac:spMkLst>
        </pc:spChg>
        <pc:spChg chg="add mod">
          <ac:chgData name="BERNARD REYMOND Guillaume (ENGIE Green)" userId="0b4df376-4ab6-462d-a8ab-096421117212" providerId="ADAL" clId="{639A424C-B4E8-4256-A066-5784E5C594D6}" dt="2025-07-07T07:34:29.688" v="9190" actId="1076"/>
          <ac:spMkLst>
            <pc:docMk/>
            <pc:sldMk cId="1950189285" sldId="387"/>
            <ac:spMk id="13" creationId="{87847505-AA81-5634-2D63-36547F5F7B03}"/>
          </ac:spMkLst>
        </pc:spChg>
        <pc:spChg chg="mod">
          <ac:chgData name="BERNARD REYMOND Guillaume (ENGIE Green)" userId="0b4df376-4ab6-462d-a8ab-096421117212" providerId="ADAL" clId="{639A424C-B4E8-4256-A066-5784E5C594D6}" dt="2025-07-07T13:07:37.392" v="12276" actId="20577"/>
          <ac:spMkLst>
            <pc:docMk/>
            <pc:sldMk cId="1950189285" sldId="387"/>
            <ac:spMk id="57" creationId="{54EF3C9F-8655-95C2-F3FB-B257D78CEF88}"/>
          </ac:spMkLst>
        </pc:spChg>
        <pc:picChg chg="add mod">
          <ac:chgData name="BERNARD REYMOND Guillaume (ENGIE Green)" userId="0b4df376-4ab6-462d-a8ab-096421117212" providerId="ADAL" clId="{639A424C-B4E8-4256-A066-5784E5C594D6}" dt="2025-07-04T15:00:12.424" v="8859" actId="1076"/>
          <ac:picMkLst>
            <pc:docMk/>
            <pc:sldMk cId="1950189285" sldId="387"/>
            <ac:picMk id="7" creationId="{AFAEEE61-F8D7-C1F4-257E-F9E5091F4C39}"/>
          </ac:picMkLst>
        </pc:picChg>
        <pc:picChg chg="add mod modCrop">
          <ac:chgData name="BERNARD REYMOND Guillaume (ENGIE Green)" userId="0b4df376-4ab6-462d-a8ab-096421117212" providerId="ADAL" clId="{639A424C-B4E8-4256-A066-5784E5C594D6}" dt="2025-07-07T08:52:19.921" v="10778" actId="1076"/>
          <ac:picMkLst>
            <pc:docMk/>
            <pc:sldMk cId="1950189285" sldId="387"/>
            <ac:picMk id="11" creationId="{0DC80808-758C-90E4-41CC-2B31BF5E36E1}"/>
          </ac:picMkLst>
        </pc:picChg>
        <pc:picChg chg="add mod">
          <ac:chgData name="BERNARD REYMOND Guillaume (ENGIE Green)" userId="0b4df376-4ab6-462d-a8ab-096421117212" providerId="ADAL" clId="{639A424C-B4E8-4256-A066-5784E5C594D6}" dt="2025-07-07T12:38:23.688" v="11986" actId="14100"/>
          <ac:picMkLst>
            <pc:docMk/>
            <pc:sldMk cId="1950189285" sldId="387"/>
            <ac:picMk id="15" creationId="{41021B00-7D5D-EA62-42F6-C62B4884017D}"/>
          </ac:picMkLst>
        </pc:picChg>
      </pc:sldChg>
      <pc:sldChg chg="addSp modSp mod modAnim">
        <pc:chgData name="BERNARD REYMOND Guillaume (ENGIE Green)" userId="0b4df376-4ab6-462d-a8ab-096421117212" providerId="ADAL" clId="{639A424C-B4E8-4256-A066-5784E5C594D6}" dt="2025-07-07T14:51:36.747" v="12769" actId="20577"/>
        <pc:sldMkLst>
          <pc:docMk/>
          <pc:sldMk cId="1181098442" sldId="388"/>
        </pc:sldMkLst>
        <pc:spChg chg="add mod">
          <ac:chgData name="BERNARD REYMOND Guillaume (ENGIE Green)" userId="0b4df376-4ab6-462d-a8ab-096421117212" providerId="ADAL" clId="{639A424C-B4E8-4256-A066-5784E5C594D6}" dt="2025-07-07T09:12:32.642" v="10933" actId="1076"/>
          <ac:spMkLst>
            <pc:docMk/>
            <pc:sldMk cId="1181098442" sldId="388"/>
            <ac:spMk id="2" creationId="{B99ECC1A-C845-1E42-5718-27ED1467595D}"/>
          </ac:spMkLst>
        </pc:spChg>
        <pc:spChg chg="add mod">
          <ac:chgData name="BERNARD REYMOND Guillaume (ENGIE Green)" userId="0b4df376-4ab6-462d-a8ab-096421117212" providerId="ADAL" clId="{639A424C-B4E8-4256-A066-5784E5C594D6}" dt="2025-07-07T09:12:37.476" v="10934" actId="1076"/>
          <ac:spMkLst>
            <pc:docMk/>
            <pc:sldMk cId="1181098442" sldId="388"/>
            <ac:spMk id="3" creationId="{27763EA7-56E5-CB4A-C1AB-6528497F76C2}"/>
          </ac:spMkLst>
        </pc:spChg>
        <pc:spChg chg="add mod">
          <ac:chgData name="BERNARD REYMOND Guillaume (ENGIE Green)" userId="0b4df376-4ab6-462d-a8ab-096421117212" providerId="ADAL" clId="{639A424C-B4E8-4256-A066-5784E5C594D6}" dt="2025-07-07T09:12:37.476" v="10934" actId="1076"/>
          <ac:spMkLst>
            <pc:docMk/>
            <pc:sldMk cId="1181098442" sldId="388"/>
            <ac:spMk id="4" creationId="{D94E2C5D-6A84-69DB-1D60-BF6A3B5C67DB}"/>
          </ac:spMkLst>
        </pc:spChg>
        <pc:spChg chg="mod">
          <ac:chgData name="BERNARD REYMOND Guillaume (ENGIE Green)" userId="0b4df376-4ab6-462d-a8ab-096421117212" providerId="ADAL" clId="{639A424C-B4E8-4256-A066-5784E5C594D6}" dt="2025-07-07T14:51:36.747" v="12769" actId="20577"/>
          <ac:spMkLst>
            <pc:docMk/>
            <pc:sldMk cId="1181098442" sldId="388"/>
            <ac:spMk id="5" creationId="{656EAC78-AC5E-43B8-0A6D-8F35D6B7168C}"/>
          </ac:spMkLst>
        </pc:spChg>
        <pc:spChg chg="mod">
          <ac:chgData name="BERNARD REYMOND Guillaume (ENGIE Green)" userId="0b4df376-4ab6-462d-a8ab-096421117212" providerId="ADAL" clId="{639A424C-B4E8-4256-A066-5784E5C594D6}" dt="2025-07-07T08:28:10.051" v="10542" actId="20577"/>
          <ac:spMkLst>
            <pc:docMk/>
            <pc:sldMk cId="1181098442" sldId="388"/>
            <ac:spMk id="7" creationId="{2C566A97-2D24-2E7B-F361-8291F6412465}"/>
          </ac:spMkLst>
        </pc:spChg>
        <pc:picChg chg="mod">
          <ac:chgData name="BERNARD REYMOND Guillaume (ENGIE Green)" userId="0b4df376-4ab6-462d-a8ab-096421117212" providerId="ADAL" clId="{639A424C-B4E8-4256-A066-5784E5C594D6}" dt="2025-07-07T09:12:32.642" v="10933" actId="1076"/>
          <ac:picMkLst>
            <pc:docMk/>
            <pc:sldMk cId="1181098442" sldId="388"/>
            <ac:picMk id="13" creationId="{6B7C7CBE-24BA-B9C8-4EF0-5ACD02F3544C}"/>
          </ac:picMkLst>
        </pc:picChg>
      </pc:sldChg>
      <pc:sldChg chg="addSp modSp mod modAnim">
        <pc:chgData name="BERNARD REYMOND Guillaume (ENGIE Green)" userId="0b4df376-4ab6-462d-a8ab-096421117212" providerId="ADAL" clId="{639A424C-B4E8-4256-A066-5784E5C594D6}" dt="2025-07-07T14:51:40.877" v="12771" actId="20577"/>
        <pc:sldMkLst>
          <pc:docMk/>
          <pc:sldMk cId="131850023" sldId="389"/>
        </pc:sldMkLst>
        <pc:spChg chg="add mod">
          <ac:chgData name="BERNARD REYMOND Guillaume (ENGIE Green)" userId="0b4df376-4ab6-462d-a8ab-096421117212" providerId="ADAL" clId="{639A424C-B4E8-4256-A066-5784E5C594D6}" dt="2025-07-07T09:12:48.953" v="10936" actId="1076"/>
          <ac:spMkLst>
            <pc:docMk/>
            <pc:sldMk cId="131850023" sldId="389"/>
            <ac:spMk id="2" creationId="{7E3DDADC-B509-518B-5231-8BB9D74BE59D}"/>
          </ac:spMkLst>
        </pc:spChg>
        <pc:spChg chg="add mod">
          <ac:chgData name="BERNARD REYMOND Guillaume (ENGIE Green)" userId="0b4df376-4ab6-462d-a8ab-096421117212" providerId="ADAL" clId="{639A424C-B4E8-4256-A066-5784E5C594D6}" dt="2025-07-07T13:39:19.826" v="12339" actId="1076"/>
          <ac:spMkLst>
            <pc:docMk/>
            <pc:sldMk cId="131850023" sldId="389"/>
            <ac:spMk id="3" creationId="{6E9830D6-D06D-1382-FA88-111A861F8EED}"/>
          </ac:spMkLst>
        </pc:spChg>
        <pc:spChg chg="add mod">
          <ac:chgData name="BERNARD REYMOND Guillaume (ENGIE Green)" userId="0b4df376-4ab6-462d-a8ab-096421117212" providerId="ADAL" clId="{639A424C-B4E8-4256-A066-5784E5C594D6}" dt="2025-07-07T13:39:23.268" v="12340" actId="1076"/>
          <ac:spMkLst>
            <pc:docMk/>
            <pc:sldMk cId="131850023" sldId="389"/>
            <ac:spMk id="4" creationId="{9B5E1AA5-61E3-5E9A-471C-036140CB17A2}"/>
          </ac:spMkLst>
        </pc:spChg>
        <pc:spChg chg="mod">
          <ac:chgData name="BERNARD REYMOND Guillaume (ENGIE Green)" userId="0b4df376-4ab6-462d-a8ab-096421117212" providerId="ADAL" clId="{639A424C-B4E8-4256-A066-5784E5C594D6}" dt="2025-07-07T14:51:40.877" v="12771" actId="20577"/>
          <ac:spMkLst>
            <pc:docMk/>
            <pc:sldMk cId="131850023" sldId="389"/>
            <ac:spMk id="5" creationId="{B723CD8E-4016-2C2D-DB22-1BBCAA966B2B}"/>
          </ac:spMkLst>
        </pc:spChg>
        <pc:spChg chg="mod">
          <ac:chgData name="BERNARD REYMOND Guillaume (ENGIE Green)" userId="0b4df376-4ab6-462d-a8ab-096421117212" providerId="ADAL" clId="{639A424C-B4E8-4256-A066-5784E5C594D6}" dt="2025-07-07T08:27:53.664" v="10513" actId="20577"/>
          <ac:spMkLst>
            <pc:docMk/>
            <pc:sldMk cId="131850023" sldId="389"/>
            <ac:spMk id="7" creationId="{679F2997-CC4A-CDC2-FBE7-00BE077A3E46}"/>
          </ac:spMkLst>
        </pc:spChg>
        <pc:picChg chg="mod">
          <ac:chgData name="BERNARD REYMOND Guillaume (ENGIE Green)" userId="0b4df376-4ab6-462d-a8ab-096421117212" providerId="ADAL" clId="{639A424C-B4E8-4256-A066-5784E5C594D6}" dt="2025-07-07T09:12:58.633" v="10937" actId="1076"/>
          <ac:picMkLst>
            <pc:docMk/>
            <pc:sldMk cId="131850023" sldId="389"/>
            <ac:picMk id="17" creationId="{07ED5916-742F-FC0C-A65D-58088F6FAAA4}"/>
          </ac:picMkLst>
        </pc:picChg>
      </pc:sldChg>
      <pc:sldChg chg="addSp delSp modSp mod modAnim">
        <pc:chgData name="BERNARD REYMOND Guillaume (ENGIE Green)" userId="0b4df376-4ab6-462d-a8ab-096421117212" providerId="ADAL" clId="{639A424C-B4E8-4256-A066-5784E5C594D6}" dt="2025-07-07T15:14:49.925" v="12901" actId="20577"/>
        <pc:sldMkLst>
          <pc:docMk/>
          <pc:sldMk cId="172311977" sldId="390"/>
        </pc:sldMkLst>
        <pc:spChg chg="mod ord">
          <ac:chgData name="BERNARD REYMOND Guillaume (ENGIE Green)" userId="0b4df376-4ab6-462d-a8ab-096421117212" providerId="ADAL" clId="{639A424C-B4E8-4256-A066-5784E5C594D6}" dt="2025-07-04T14:48:47.493" v="8421" actId="1076"/>
          <ac:spMkLst>
            <pc:docMk/>
            <pc:sldMk cId="172311977" sldId="390"/>
            <ac:spMk id="2" creationId="{067DE567-BF5A-354C-F746-C09E88CF0595}"/>
          </ac:spMkLst>
        </pc:spChg>
        <pc:spChg chg="mod">
          <ac:chgData name="BERNARD REYMOND Guillaume (ENGIE Green)" userId="0b4df376-4ab6-462d-a8ab-096421117212" providerId="ADAL" clId="{639A424C-B4E8-4256-A066-5784E5C594D6}" dt="2025-07-07T14:49:28.416" v="12699" actId="20577"/>
          <ac:spMkLst>
            <pc:docMk/>
            <pc:sldMk cId="172311977" sldId="390"/>
            <ac:spMk id="7" creationId="{5F51C9A5-AB67-8C42-CCE5-973A0D6429C9}"/>
          </ac:spMkLst>
        </pc:spChg>
        <pc:spChg chg="mod ord">
          <ac:chgData name="BERNARD REYMOND Guillaume (ENGIE Green)" userId="0b4df376-4ab6-462d-a8ab-096421117212" providerId="ADAL" clId="{639A424C-B4E8-4256-A066-5784E5C594D6}" dt="2025-07-04T14:48:47.493" v="8421" actId="1076"/>
          <ac:spMkLst>
            <pc:docMk/>
            <pc:sldMk cId="172311977" sldId="390"/>
            <ac:spMk id="8" creationId="{64A8E4C3-46B8-9020-A251-B0147DDAB53B}"/>
          </ac:spMkLst>
        </pc:spChg>
        <pc:spChg chg="mod">
          <ac:chgData name="BERNARD REYMOND Guillaume (ENGIE Green)" userId="0b4df376-4ab6-462d-a8ab-096421117212" providerId="ADAL" clId="{639A424C-B4E8-4256-A066-5784E5C594D6}" dt="2025-07-04T14:48:47.493" v="8421" actId="1076"/>
          <ac:spMkLst>
            <pc:docMk/>
            <pc:sldMk cId="172311977" sldId="390"/>
            <ac:spMk id="9" creationId="{606F533F-E151-F706-9F46-52F92395D02D}"/>
          </ac:spMkLst>
        </pc:spChg>
        <pc:spChg chg="mod">
          <ac:chgData name="BERNARD REYMOND Guillaume (ENGIE Green)" userId="0b4df376-4ab6-462d-a8ab-096421117212" providerId="ADAL" clId="{639A424C-B4E8-4256-A066-5784E5C594D6}" dt="2025-07-04T14:24:30.520" v="8059" actId="1076"/>
          <ac:spMkLst>
            <pc:docMk/>
            <pc:sldMk cId="172311977" sldId="390"/>
            <ac:spMk id="10" creationId="{A9864706-8DA2-C70D-23CD-3D42BC7C6FC3}"/>
          </ac:spMkLst>
        </pc:spChg>
        <pc:spChg chg="mod">
          <ac:chgData name="BERNARD REYMOND Guillaume (ENGIE Green)" userId="0b4df376-4ab6-462d-a8ab-096421117212" providerId="ADAL" clId="{639A424C-B4E8-4256-A066-5784E5C594D6}" dt="2025-07-04T14:25:36.195" v="8091" actId="1076"/>
          <ac:spMkLst>
            <pc:docMk/>
            <pc:sldMk cId="172311977" sldId="390"/>
            <ac:spMk id="12" creationId="{5040AD47-D0A4-F91D-9460-B2CDE62862D5}"/>
          </ac:spMkLst>
        </pc:spChg>
        <pc:spChg chg="mod">
          <ac:chgData name="BERNARD REYMOND Guillaume (ENGIE Green)" userId="0b4df376-4ab6-462d-a8ab-096421117212" providerId="ADAL" clId="{639A424C-B4E8-4256-A066-5784E5C594D6}" dt="2025-07-07T15:14:32.761" v="12859"/>
          <ac:spMkLst>
            <pc:docMk/>
            <pc:sldMk cId="172311977" sldId="390"/>
            <ac:spMk id="14" creationId="{03087499-50EF-D386-C90C-AC5605637DA5}"/>
          </ac:spMkLst>
        </pc:spChg>
        <pc:spChg chg="mod">
          <ac:chgData name="BERNARD REYMOND Guillaume (ENGIE Green)" userId="0b4df376-4ab6-462d-a8ab-096421117212" providerId="ADAL" clId="{639A424C-B4E8-4256-A066-5784E5C594D6}" dt="2025-07-04T14:47:25.182" v="8407" actId="1076"/>
          <ac:spMkLst>
            <pc:docMk/>
            <pc:sldMk cId="172311977" sldId="390"/>
            <ac:spMk id="16" creationId="{642A0A74-B7FD-2F9C-8990-50AF41BDD625}"/>
          </ac:spMkLst>
        </pc:spChg>
        <pc:spChg chg="mod">
          <ac:chgData name="BERNARD REYMOND Guillaume (ENGIE Green)" userId="0b4df376-4ab6-462d-a8ab-096421117212" providerId="ADAL" clId="{639A424C-B4E8-4256-A066-5784E5C594D6}" dt="2025-07-04T14:23:11.248" v="8051" actId="1076"/>
          <ac:spMkLst>
            <pc:docMk/>
            <pc:sldMk cId="172311977" sldId="390"/>
            <ac:spMk id="17" creationId="{B707F2E9-8A8F-FE5B-CB81-28873D6B6BE3}"/>
          </ac:spMkLst>
        </pc:spChg>
        <pc:spChg chg="add del mod ord">
          <ac:chgData name="BERNARD REYMOND Guillaume (ENGIE Green)" userId="0b4df376-4ab6-462d-a8ab-096421117212" providerId="ADAL" clId="{639A424C-B4E8-4256-A066-5784E5C594D6}" dt="2025-07-07T09:04:42.392" v="10833" actId="14100"/>
          <ac:spMkLst>
            <pc:docMk/>
            <pc:sldMk cId="172311977" sldId="390"/>
            <ac:spMk id="19" creationId="{7D8F6270-7977-252E-255F-8A5E894BD7F2}"/>
          </ac:spMkLst>
        </pc:spChg>
        <pc:spChg chg="add mod">
          <ac:chgData name="BERNARD REYMOND Guillaume (ENGIE Green)" userId="0b4df376-4ab6-462d-a8ab-096421117212" providerId="ADAL" clId="{639A424C-B4E8-4256-A066-5784E5C594D6}" dt="2025-07-04T14:23:44.609" v="8053" actId="1076"/>
          <ac:spMkLst>
            <pc:docMk/>
            <pc:sldMk cId="172311977" sldId="390"/>
            <ac:spMk id="21" creationId="{13C1B0C0-8F06-7CB6-4BE6-FC787857BCCA}"/>
          </ac:spMkLst>
        </pc:spChg>
        <pc:spChg chg="add mod">
          <ac:chgData name="BERNARD REYMOND Guillaume (ENGIE Green)" userId="0b4df376-4ab6-462d-a8ab-096421117212" providerId="ADAL" clId="{639A424C-B4E8-4256-A066-5784E5C594D6}" dt="2025-07-07T14:17:30.635" v="12618" actId="1076"/>
          <ac:spMkLst>
            <pc:docMk/>
            <pc:sldMk cId="172311977" sldId="390"/>
            <ac:spMk id="23" creationId="{992794AF-E85E-84BB-2864-DA2974593FAD}"/>
          </ac:spMkLst>
        </pc:spChg>
        <pc:spChg chg="add mod ord">
          <ac:chgData name="BERNARD REYMOND Guillaume (ENGIE Green)" userId="0b4df376-4ab6-462d-a8ab-096421117212" providerId="ADAL" clId="{639A424C-B4E8-4256-A066-5784E5C594D6}" dt="2025-07-07T09:03:25.259" v="10831" actId="207"/>
          <ac:spMkLst>
            <pc:docMk/>
            <pc:sldMk cId="172311977" sldId="390"/>
            <ac:spMk id="28" creationId="{F52313E8-C88C-B1E1-B2A8-812543B3F017}"/>
          </ac:spMkLst>
        </pc:spChg>
        <pc:spChg chg="add mod">
          <ac:chgData name="BERNARD REYMOND Guillaume (ENGIE Green)" userId="0b4df376-4ab6-462d-a8ab-096421117212" providerId="ADAL" clId="{639A424C-B4E8-4256-A066-5784E5C594D6}" dt="2025-07-07T15:14:49.925" v="12901" actId="20577"/>
          <ac:spMkLst>
            <pc:docMk/>
            <pc:sldMk cId="172311977" sldId="390"/>
            <ac:spMk id="29" creationId="{3920FB2F-B07A-6BCA-A9D3-594491262AAA}"/>
          </ac:spMkLst>
        </pc:spChg>
        <pc:picChg chg="mod">
          <ac:chgData name="BERNARD REYMOND Guillaume (ENGIE Green)" userId="0b4df376-4ab6-462d-a8ab-096421117212" providerId="ADAL" clId="{639A424C-B4E8-4256-A066-5784E5C594D6}" dt="2025-07-04T14:24:30.520" v="8059" actId="1076"/>
          <ac:picMkLst>
            <pc:docMk/>
            <pc:sldMk cId="172311977" sldId="390"/>
            <ac:picMk id="11" creationId="{1B2C0F02-B8F6-406D-8865-0DA6A1C3A9B8}"/>
          </ac:picMkLst>
        </pc:picChg>
        <pc:picChg chg="mod">
          <ac:chgData name="BERNARD REYMOND Guillaume (ENGIE Green)" userId="0b4df376-4ab6-462d-a8ab-096421117212" providerId="ADAL" clId="{639A424C-B4E8-4256-A066-5784E5C594D6}" dt="2025-07-04T14:47:25.182" v="8407" actId="1076"/>
          <ac:picMkLst>
            <pc:docMk/>
            <pc:sldMk cId="172311977" sldId="390"/>
            <ac:picMk id="15" creationId="{ABECC195-2968-07BE-316C-3B67B8A95937}"/>
          </ac:picMkLst>
        </pc:picChg>
        <pc:picChg chg="add mod">
          <ac:chgData name="BERNARD REYMOND Guillaume (ENGIE Green)" userId="0b4df376-4ab6-462d-a8ab-096421117212" providerId="ADAL" clId="{639A424C-B4E8-4256-A066-5784E5C594D6}" dt="2025-07-04T14:25:49.527" v="8094" actId="1076"/>
          <ac:picMkLst>
            <pc:docMk/>
            <pc:sldMk cId="172311977" sldId="390"/>
            <ac:picMk id="20" creationId="{DF917EE2-02FA-80A9-4EAF-C721C4CDA045}"/>
          </ac:picMkLst>
        </pc:picChg>
        <pc:picChg chg="add mod modCrop">
          <ac:chgData name="BERNARD REYMOND Guillaume (ENGIE Green)" userId="0b4df376-4ab6-462d-a8ab-096421117212" providerId="ADAL" clId="{639A424C-B4E8-4256-A066-5784E5C594D6}" dt="2025-07-04T14:48:47.493" v="8421" actId="1076"/>
          <ac:picMkLst>
            <pc:docMk/>
            <pc:sldMk cId="172311977" sldId="390"/>
            <ac:picMk id="26" creationId="{B51AB33F-B0CD-609B-7464-45F4CB7943EB}"/>
          </ac:picMkLst>
        </pc:picChg>
      </pc:sldChg>
      <pc:sldChg chg="addSp delSp modSp mod ord addAnim delAnim modAnim">
        <pc:chgData name="BERNARD REYMOND Guillaume (ENGIE Green)" userId="0b4df376-4ab6-462d-a8ab-096421117212" providerId="ADAL" clId="{639A424C-B4E8-4256-A066-5784E5C594D6}" dt="2025-07-11T11:36:44.342" v="14085" actId="14100"/>
        <pc:sldMkLst>
          <pc:docMk/>
          <pc:sldMk cId="718710416" sldId="391"/>
        </pc:sldMkLst>
        <pc:spChg chg="mod">
          <ac:chgData name="BERNARD REYMOND Guillaume (ENGIE Green)" userId="0b4df376-4ab6-462d-a8ab-096421117212" providerId="ADAL" clId="{639A424C-B4E8-4256-A066-5784E5C594D6}" dt="2025-07-11T11:36:39.490" v="14084" actId="20577"/>
          <ac:spMkLst>
            <pc:docMk/>
            <pc:sldMk cId="718710416" sldId="391"/>
            <ac:spMk id="3" creationId="{14E30AD5-31B8-AFE9-BE97-B7245BF6C0D6}"/>
          </ac:spMkLst>
        </pc:spChg>
        <pc:spChg chg="add del mod">
          <ac:chgData name="BERNARD REYMOND Guillaume (ENGIE Green)" userId="0b4df376-4ab6-462d-a8ab-096421117212" providerId="ADAL" clId="{639A424C-B4E8-4256-A066-5784E5C594D6}" dt="2025-07-10T06:38:38.715" v="13776" actId="21"/>
          <ac:spMkLst>
            <pc:docMk/>
            <pc:sldMk cId="718710416" sldId="391"/>
            <ac:spMk id="4" creationId="{0AA84E68-C55C-331E-0BF3-E9FBFF0C6743}"/>
          </ac:spMkLst>
        </pc:spChg>
        <pc:spChg chg="mod">
          <ac:chgData name="BERNARD REYMOND Guillaume (ENGIE Green)" userId="0b4df376-4ab6-462d-a8ab-096421117212" providerId="ADAL" clId="{639A424C-B4E8-4256-A066-5784E5C594D6}" dt="2025-07-11T11:36:44.342" v="14085" actId="14100"/>
          <ac:spMkLst>
            <pc:docMk/>
            <pc:sldMk cId="718710416" sldId="391"/>
            <ac:spMk id="6" creationId="{15C4C46C-B5B8-BF82-1F4B-778F7EC35697}"/>
          </ac:spMkLst>
        </pc:spChg>
        <pc:spChg chg="mod">
          <ac:chgData name="BERNARD REYMOND Guillaume (ENGIE Green)" userId="0b4df376-4ab6-462d-a8ab-096421117212" providerId="ADAL" clId="{639A424C-B4E8-4256-A066-5784E5C594D6}" dt="2025-07-10T06:45:02.359" v="13980" actId="20577"/>
          <ac:spMkLst>
            <pc:docMk/>
            <pc:sldMk cId="718710416" sldId="391"/>
            <ac:spMk id="7" creationId="{3C5FC96E-F6B8-4ABE-C85B-8A19E66CF701}"/>
          </ac:spMkLst>
        </pc:spChg>
        <pc:spChg chg="add mod">
          <ac:chgData name="BERNARD REYMOND Guillaume (ENGIE Green)" userId="0b4df376-4ab6-462d-a8ab-096421117212" providerId="ADAL" clId="{639A424C-B4E8-4256-A066-5784E5C594D6}" dt="2025-07-10T06:46:08.021" v="14050" actId="1076"/>
          <ac:spMkLst>
            <pc:docMk/>
            <pc:sldMk cId="718710416" sldId="391"/>
            <ac:spMk id="8" creationId="{089C033B-9F8A-14B0-9B20-D050516A9BFF}"/>
          </ac:spMkLst>
        </pc:spChg>
      </pc:sldChg>
      <pc:sldChg chg="addSp delSp modSp add mod modAnim">
        <pc:chgData name="BERNARD REYMOND Guillaume (ENGIE Green)" userId="0b4df376-4ab6-462d-a8ab-096421117212" providerId="ADAL" clId="{639A424C-B4E8-4256-A066-5784E5C594D6}" dt="2025-07-07T15:07:11.009" v="12857" actId="20577"/>
        <pc:sldMkLst>
          <pc:docMk/>
          <pc:sldMk cId="1890269445" sldId="392"/>
        </pc:sldMkLst>
        <pc:spChg chg="mod">
          <ac:chgData name="BERNARD REYMOND Guillaume (ENGIE Green)" userId="0b4df376-4ab6-462d-a8ab-096421117212" providerId="ADAL" clId="{639A424C-B4E8-4256-A066-5784E5C594D6}" dt="2025-07-07T14:51:16.225" v="12761" actId="20577"/>
          <ac:spMkLst>
            <pc:docMk/>
            <pc:sldMk cId="1890269445" sldId="392"/>
            <ac:spMk id="5" creationId="{C34618A4-5F96-678D-00F9-9F86B149EAB2}"/>
          </ac:spMkLst>
        </pc:spChg>
        <pc:spChg chg="mod">
          <ac:chgData name="BERNARD REYMOND Guillaume (ENGIE Green)" userId="0b4df376-4ab6-462d-a8ab-096421117212" providerId="ADAL" clId="{639A424C-B4E8-4256-A066-5784E5C594D6}" dt="2025-07-07T15:07:11.009" v="12857" actId="20577"/>
          <ac:spMkLst>
            <pc:docMk/>
            <pc:sldMk cId="1890269445" sldId="392"/>
            <ac:spMk id="7" creationId="{8A0E7219-7C0F-A3BE-F518-ED6EA18245F0}"/>
          </ac:spMkLst>
        </pc:spChg>
        <pc:spChg chg="add mod">
          <ac:chgData name="BERNARD REYMOND Guillaume (ENGIE Green)" userId="0b4df376-4ab6-462d-a8ab-096421117212" providerId="ADAL" clId="{639A424C-B4E8-4256-A066-5784E5C594D6}" dt="2025-07-07T09:24:55.741" v="11197" actId="207"/>
          <ac:spMkLst>
            <pc:docMk/>
            <pc:sldMk cId="1890269445" sldId="392"/>
            <ac:spMk id="8" creationId="{6FC1195E-1D7A-53C7-265F-E4E17E90204F}"/>
          </ac:spMkLst>
        </pc:spChg>
        <pc:spChg chg="add mod">
          <ac:chgData name="BERNARD REYMOND Guillaume (ENGIE Green)" userId="0b4df376-4ab6-462d-a8ab-096421117212" providerId="ADAL" clId="{639A424C-B4E8-4256-A066-5784E5C594D6}" dt="2025-07-07T09:23:57.054" v="11154" actId="20577"/>
          <ac:spMkLst>
            <pc:docMk/>
            <pc:sldMk cId="1890269445" sldId="392"/>
            <ac:spMk id="12" creationId="{80616A72-B0BB-D151-A0A4-77D4A1EB524B}"/>
          </ac:spMkLst>
        </pc:spChg>
        <pc:spChg chg="add mod">
          <ac:chgData name="BERNARD REYMOND Guillaume (ENGIE Green)" userId="0b4df376-4ab6-462d-a8ab-096421117212" providerId="ADAL" clId="{639A424C-B4E8-4256-A066-5784E5C594D6}" dt="2025-07-07T09:24:49.750" v="11196" actId="207"/>
          <ac:spMkLst>
            <pc:docMk/>
            <pc:sldMk cId="1890269445" sldId="392"/>
            <ac:spMk id="13" creationId="{8CE87D33-AD6C-7443-E5A9-F273F5717EC8}"/>
          </ac:spMkLst>
        </pc:spChg>
        <pc:spChg chg="mod">
          <ac:chgData name="BERNARD REYMOND Guillaume (ENGIE Green)" userId="0b4df376-4ab6-462d-a8ab-096421117212" providerId="ADAL" clId="{639A424C-B4E8-4256-A066-5784E5C594D6}" dt="2025-07-07T08:11:21.912" v="9734" actId="20577"/>
          <ac:spMkLst>
            <pc:docMk/>
            <pc:sldMk cId="1890269445" sldId="392"/>
            <ac:spMk id="14" creationId="{559B25D4-4D32-D0EE-BCA6-402B3BA2941A}"/>
          </ac:spMkLst>
        </pc:spChg>
        <pc:spChg chg="add del">
          <ac:chgData name="BERNARD REYMOND Guillaume (ENGIE Green)" userId="0b4df376-4ab6-462d-a8ab-096421117212" providerId="ADAL" clId="{639A424C-B4E8-4256-A066-5784E5C594D6}" dt="2025-07-07T08:11:06.269" v="9727" actId="478"/>
          <ac:spMkLst>
            <pc:docMk/>
            <pc:sldMk cId="1890269445" sldId="392"/>
            <ac:spMk id="38" creationId="{8FFB0711-8DC9-E3D9-F571-729442B99580}"/>
          </ac:spMkLst>
        </pc:spChg>
        <pc:picChg chg="add mod">
          <ac:chgData name="BERNARD REYMOND Guillaume (ENGIE Green)" userId="0b4df376-4ab6-462d-a8ab-096421117212" providerId="ADAL" clId="{639A424C-B4E8-4256-A066-5784E5C594D6}" dt="2025-07-07T08:14:49.928" v="9913" actId="1076"/>
          <ac:picMkLst>
            <pc:docMk/>
            <pc:sldMk cId="1890269445" sldId="392"/>
            <ac:picMk id="6" creationId="{2456B16D-D5B7-C6BF-7B6E-22580F734F3B}"/>
          </ac:picMkLst>
        </pc:picChg>
        <pc:cxnChg chg="add mod">
          <ac:chgData name="BERNARD REYMOND Guillaume (ENGIE Green)" userId="0b4df376-4ab6-462d-a8ab-096421117212" providerId="ADAL" clId="{639A424C-B4E8-4256-A066-5784E5C594D6}" dt="2025-07-07T09:23:23.796" v="11081" actId="14100"/>
          <ac:cxnSpMkLst>
            <pc:docMk/>
            <pc:sldMk cId="1890269445" sldId="392"/>
            <ac:cxnSpMk id="10" creationId="{DACF17AC-E4C4-C040-ECFD-915AC3B62200}"/>
          </ac:cxnSpMkLst>
        </pc:cxnChg>
      </pc:sldChg>
      <pc:sldChg chg="addSp delSp modSp new mod">
        <pc:chgData name="BERNARD REYMOND Guillaume (ENGIE Green)" userId="0b4df376-4ab6-462d-a8ab-096421117212" providerId="ADAL" clId="{639A424C-B4E8-4256-A066-5784E5C594D6}" dt="2025-07-08T09:29:59.535" v="13417" actId="20577"/>
        <pc:sldMkLst>
          <pc:docMk/>
          <pc:sldMk cId="2520773239" sldId="393"/>
        </pc:sldMkLst>
        <pc:spChg chg="mod">
          <ac:chgData name="BERNARD REYMOND Guillaume (ENGIE Green)" userId="0b4df376-4ab6-462d-a8ab-096421117212" providerId="ADAL" clId="{639A424C-B4E8-4256-A066-5784E5C594D6}" dt="2025-07-07T14:52:01.700" v="12778" actId="20577"/>
          <ac:spMkLst>
            <pc:docMk/>
            <pc:sldMk cId="2520773239" sldId="393"/>
            <ac:spMk id="5" creationId="{AD6725FB-A5CC-B391-B27B-B65455AE3B24}"/>
          </ac:spMkLst>
        </pc:spChg>
        <pc:spChg chg="mod">
          <ac:chgData name="BERNARD REYMOND Guillaume (ENGIE Green)" userId="0b4df376-4ab6-462d-a8ab-096421117212" providerId="ADAL" clId="{639A424C-B4E8-4256-A066-5784E5C594D6}" dt="2025-07-07T09:40:04.256" v="11517" actId="20577"/>
          <ac:spMkLst>
            <pc:docMk/>
            <pc:sldMk cId="2520773239" sldId="393"/>
            <ac:spMk id="7" creationId="{77FBF751-A49B-7988-144A-EDC221D74B67}"/>
          </ac:spMkLst>
        </pc:spChg>
        <pc:spChg chg="add mod">
          <ac:chgData name="BERNARD REYMOND Guillaume (ENGIE Green)" userId="0b4df376-4ab6-462d-a8ab-096421117212" providerId="ADAL" clId="{639A424C-B4E8-4256-A066-5784E5C594D6}" dt="2025-07-07T09:45:08.809" v="11595" actId="14100"/>
          <ac:spMkLst>
            <pc:docMk/>
            <pc:sldMk cId="2520773239" sldId="393"/>
            <ac:spMk id="9" creationId="{04E7223D-7710-97E5-B5A6-3C62F644C292}"/>
          </ac:spMkLst>
        </pc:spChg>
        <pc:spChg chg="add mod">
          <ac:chgData name="BERNARD REYMOND Guillaume (ENGIE Green)" userId="0b4df376-4ab6-462d-a8ab-096421117212" providerId="ADAL" clId="{639A424C-B4E8-4256-A066-5784E5C594D6}" dt="2025-07-07T13:11:11.792" v="12316" actId="14100"/>
          <ac:spMkLst>
            <pc:docMk/>
            <pc:sldMk cId="2520773239" sldId="393"/>
            <ac:spMk id="29" creationId="{1BAB741D-B71B-A42A-333B-9DCA729A35F2}"/>
          </ac:spMkLst>
        </pc:spChg>
        <pc:spChg chg="add mod ord">
          <ac:chgData name="BERNARD REYMOND Guillaume (ENGIE Green)" userId="0b4df376-4ab6-462d-a8ab-096421117212" providerId="ADAL" clId="{639A424C-B4E8-4256-A066-5784E5C594D6}" dt="2025-07-08T09:29:59.535" v="13417" actId="20577"/>
          <ac:spMkLst>
            <pc:docMk/>
            <pc:sldMk cId="2520773239" sldId="393"/>
            <ac:spMk id="30" creationId="{189DCD22-43AF-40BE-C823-B7AB0A069E3B}"/>
          </ac:spMkLst>
        </pc:spChg>
      </pc:sldChg>
      <pc:sldChg chg="delSp modSp new mod ord">
        <pc:chgData name="BERNARD REYMOND Guillaume (ENGIE Green)" userId="0b4df376-4ab6-462d-a8ab-096421117212" providerId="ADAL" clId="{639A424C-B4E8-4256-A066-5784E5C594D6}" dt="2025-07-07T14:52:23.575" v="12783" actId="20577"/>
        <pc:sldMkLst>
          <pc:docMk/>
          <pc:sldMk cId="2590755310" sldId="394"/>
        </pc:sldMkLst>
        <pc:spChg chg="mod">
          <ac:chgData name="BERNARD REYMOND Guillaume (ENGIE Green)" userId="0b4df376-4ab6-462d-a8ab-096421117212" providerId="ADAL" clId="{639A424C-B4E8-4256-A066-5784E5C594D6}" dt="2025-07-07T09:47:56.764" v="11751" actId="20577"/>
          <ac:spMkLst>
            <pc:docMk/>
            <pc:sldMk cId="2590755310" sldId="394"/>
            <ac:spMk id="2" creationId="{83F531C7-48FA-B619-BA8C-4B137D445A5D}"/>
          </ac:spMkLst>
        </pc:spChg>
        <pc:spChg chg="mod">
          <ac:chgData name="BERNARD REYMOND Guillaume (ENGIE Green)" userId="0b4df376-4ab6-462d-a8ab-096421117212" providerId="ADAL" clId="{639A424C-B4E8-4256-A066-5784E5C594D6}" dt="2025-07-07T09:48:11.144" v="11767" actId="14100"/>
          <ac:spMkLst>
            <pc:docMk/>
            <pc:sldMk cId="2590755310" sldId="394"/>
            <ac:spMk id="4" creationId="{081AEEB9-843E-F6CA-34CA-A840CE3480D1}"/>
          </ac:spMkLst>
        </pc:spChg>
        <pc:spChg chg="mod">
          <ac:chgData name="BERNARD REYMOND Guillaume (ENGIE Green)" userId="0b4df376-4ab6-462d-a8ab-096421117212" providerId="ADAL" clId="{639A424C-B4E8-4256-A066-5784E5C594D6}" dt="2025-07-07T14:52:23.575" v="12783" actId="20577"/>
          <ac:spMkLst>
            <pc:docMk/>
            <pc:sldMk cId="2590755310" sldId="394"/>
            <ac:spMk id="5" creationId="{D7080539-F9BD-0B15-0DC1-5D8F255DF011}"/>
          </ac:spMkLst>
        </pc:spChg>
      </pc:sldChg>
      <pc:sldChg chg="modSp add mod ord">
        <pc:chgData name="BERNARD REYMOND Guillaume (ENGIE Green)" userId="0b4df376-4ab6-462d-a8ab-096421117212" providerId="ADAL" clId="{639A424C-B4E8-4256-A066-5784E5C594D6}" dt="2025-07-07T14:52:39.042" v="12790" actId="20577"/>
        <pc:sldMkLst>
          <pc:docMk/>
          <pc:sldMk cId="844279741" sldId="395"/>
        </pc:sldMkLst>
        <pc:spChg chg="mod">
          <ac:chgData name="BERNARD REYMOND Guillaume (ENGIE Green)" userId="0b4df376-4ab6-462d-a8ab-096421117212" providerId="ADAL" clId="{639A424C-B4E8-4256-A066-5784E5C594D6}" dt="2025-07-07T09:48:40.526" v="11820" actId="20577"/>
          <ac:spMkLst>
            <pc:docMk/>
            <pc:sldMk cId="844279741" sldId="395"/>
            <ac:spMk id="2" creationId="{749EECE3-8145-519A-5E07-E052BEEE2ABA}"/>
          </ac:spMkLst>
        </pc:spChg>
        <pc:spChg chg="mod">
          <ac:chgData name="BERNARD REYMOND Guillaume (ENGIE Green)" userId="0b4df376-4ab6-462d-a8ab-096421117212" providerId="ADAL" clId="{639A424C-B4E8-4256-A066-5784E5C594D6}" dt="2025-07-07T09:48:23.043" v="11772" actId="20577"/>
          <ac:spMkLst>
            <pc:docMk/>
            <pc:sldMk cId="844279741" sldId="395"/>
            <ac:spMk id="4" creationId="{89913FF4-E044-0B3B-59E8-EB8A08F135A2}"/>
          </ac:spMkLst>
        </pc:spChg>
        <pc:spChg chg="mod">
          <ac:chgData name="BERNARD REYMOND Guillaume (ENGIE Green)" userId="0b4df376-4ab6-462d-a8ab-096421117212" providerId="ADAL" clId="{639A424C-B4E8-4256-A066-5784E5C594D6}" dt="2025-07-07T14:52:39.042" v="12790" actId="20577"/>
          <ac:spMkLst>
            <pc:docMk/>
            <pc:sldMk cId="844279741" sldId="395"/>
            <ac:spMk id="5" creationId="{2FE898B4-7D61-FB5A-B787-992DB7A7E760}"/>
          </ac:spMkLst>
        </pc:spChg>
      </pc:sldChg>
      <pc:sldChg chg="modSp add mod ord">
        <pc:chgData name="BERNARD REYMOND Guillaume (ENGIE Green)" userId="0b4df376-4ab6-462d-a8ab-096421117212" providerId="ADAL" clId="{639A424C-B4E8-4256-A066-5784E5C594D6}" dt="2025-07-08T12:27:35.371" v="13426" actId="20577"/>
        <pc:sldMkLst>
          <pc:docMk/>
          <pc:sldMk cId="667233489" sldId="396"/>
        </pc:sldMkLst>
        <pc:spChg chg="mod">
          <ac:chgData name="BERNARD REYMOND Guillaume (ENGIE Green)" userId="0b4df376-4ab6-462d-a8ab-096421117212" providerId="ADAL" clId="{639A424C-B4E8-4256-A066-5784E5C594D6}" dt="2025-07-07T09:49:31.159" v="11879" actId="20577"/>
          <ac:spMkLst>
            <pc:docMk/>
            <pc:sldMk cId="667233489" sldId="396"/>
            <ac:spMk id="2" creationId="{3586BD55-2827-8892-9A39-6BEDC4793322}"/>
          </ac:spMkLst>
        </pc:spChg>
        <pc:spChg chg="mod">
          <ac:chgData name="BERNARD REYMOND Guillaume (ENGIE Green)" userId="0b4df376-4ab6-462d-a8ab-096421117212" providerId="ADAL" clId="{639A424C-B4E8-4256-A066-5784E5C594D6}" dt="2025-07-08T12:27:35.371" v="13426" actId="20577"/>
          <ac:spMkLst>
            <pc:docMk/>
            <pc:sldMk cId="667233489" sldId="396"/>
            <ac:spMk id="4" creationId="{57050357-6624-ADD5-1B7A-BB44673BC213}"/>
          </ac:spMkLst>
        </pc:spChg>
        <pc:spChg chg="mod">
          <ac:chgData name="BERNARD REYMOND Guillaume (ENGIE Green)" userId="0b4df376-4ab6-462d-a8ab-096421117212" providerId="ADAL" clId="{639A424C-B4E8-4256-A066-5784E5C594D6}" dt="2025-07-07T14:54:28.542" v="12819" actId="20577"/>
          <ac:spMkLst>
            <pc:docMk/>
            <pc:sldMk cId="667233489" sldId="396"/>
            <ac:spMk id="5" creationId="{226C24AB-D952-AD70-5FB5-9CD0BD98E921}"/>
          </ac:spMkLst>
        </pc:spChg>
      </pc:sldChg>
      <pc:sldChg chg="modSp new del mod ord">
        <pc:chgData name="BERNARD REYMOND Guillaume (ENGIE Green)" userId="0b4df376-4ab6-462d-a8ab-096421117212" providerId="ADAL" clId="{639A424C-B4E8-4256-A066-5784E5C594D6}" dt="2025-07-07T09:49:04.382" v="11841" actId="47"/>
        <pc:sldMkLst>
          <pc:docMk/>
          <pc:sldMk cId="4143076362" sldId="396"/>
        </pc:sldMkLst>
      </pc:sldChg>
      <pc:sldChg chg="new del ord">
        <pc:chgData name="BERNARD REYMOND Guillaume (ENGIE Green)" userId="0b4df376-4ab6-462d-a8ab-096421117212" providerId="ADAL" clId="{639A424C-B4E8-4256-A066-5784E5C594D6}" dt="2025-07-07T09:49:08.109" v="11842" actId="47"/>
        <pc:sldMkLst>
          <pc:docMk/>
          <pc:sldMk cId="931238052" sldId="397"/>
        </pc:sldMkLst>
      </pc:sldChg>
      <pc:sldChg chg="delSp modSp new mod ord">
        <pc:chgData name="BERNARD REYMOND Guillaume (ENGIE Green)" userId="0b4df376-4ab6-462d-a8ab-096421117212" providerId="ADAL" clId="{639A424C-B4E8-4256-A066-5784E5C594D6}" dt="2025-07-08T12:28:09.402" v="13516" actId="478"/>
        <pc:sldMkLst>
          <pc:docMk/>
          <pc:sldMk cId="1927507298" sldId="397"/>
        </pc:sldMkLst>
        <pc:spChg chg="mod">
          <ac:chgData name="BERNARD REYMOND Guillaume (ENGIE Green)" userId="0b4df376-4ab6-462d-a8ab-096421117212" providerId="ADAL" clId="{639A424C-B4E8-4256-A066-5784E5C594D6}" dt="2025-07-08T12:28:06.842" v="13515" actId="20577"/>
          <ac:spMkLst>
            <pc:docMk/>
            <pc:sldMk cId="1927507298" sldId="397"/>
            <ac:spMk id="2" creationId="{01D255D5-A64F-78E2-060C-5E60B8B8CF82}"/>
          </ac:spMkLst>
        </pc:spChg>
        <pc:spChg chg="mod">
          <ac:chgData name="BERNARD REYMOND Guillaume (ENGIE Green)" userId="0b4df376-4ab6-462d-a8ab-096421117212" providerId="ADAL" clId="{639A424C-B4E8-4256-A066-5784E5C594D6}" dt="2025-07-08T12:27:52.825" v="13448" actId="14100"/>
          <ac:spMkLst>
            <pc:docMk/>
            <pc:sldMk cId="1927507298" sldId="397"/>
            <ac:spMk id="4" creationId="{5ED66230-CEA4-3BB8-9545-71ECD2934993}"/>
          </ac:spMkLst>
        </pc:spChg>
      </pc:sldChg>
      <pc:sldChg chg="new del">
        <pc:chgData name="BERNARD REYMOND Guillaume (ENGIE Green)" userId="0b4df376-4ab6-462d-a8ab-096421117212" providerId="ADAL" clId="{639A424C-B4E8-4256-A066-5784E5C594D6}" dt="2025-07-08T12:27:20.833" v="13421" actId="2696"/>
        <pc:sldMkLst>
          <pc:docMk/>
          <pc:sldMk cId="4003149760" sldId="397"/>
        </pc:sldMkLst>
      </pc:sldChg>
      <pc:sldChg chg="new del">
        <pc:chgData name="BERNARD REYMOND Guillaume (ENGIE Green)" userId="0b4df376-4ab6-462d-a8ab-096421117212" providerId="ADAL" clId="{639A424C-B4E8-4256-A066-5784E5C594D6}" dt="2025-07-08T12:28:25.359" v="13522" actId="2696"/>
        <pc:sldMkLst>
          <pc:docMk/>
          <pc:sldMk cId="553590094" sldId="398"/>
        </pc:sldMkLst>
      </pc:sldChg>
      <pc:sldChg chg="addSp delSp modSp new mod ord">
        <pc:chgData name="BERNARD REYMOND Guillaume (ENGIE Green)" userId="0b4df376-4ab6-462d-a8ab-096421117212" providerId="ADAL" clId="{639A424C-B4E8-4256-A066-5784E5C594D6}" dt="2025-07-08T12:29:47.996" v="13569" actId="20577"/>
        <pc:sldMkLst>
          <pc:docMk/>
          <pc:sldMk cId="907736095" sldId="398"/>
        </pc:sldMkLst>
        <pc:spChg chg="mod">
          <ac:chgData name="BERNARD REYMOND Guillaume (ENGIE Green)" userId="0b4df376-4ab6-462d-a8ab-096421117212" providerId="ADAL" clId="{639A424C-B4E8-4256-A066-5784E5C594D6}" dt="2025-07-08T12:29:47.996" v="13569" actId="20577"/>
          <ac:spMkLst>
            <pc:docMk/>
            <pc:sldMk cId="907736095" sldId="398"/>
            <ac:spMk id="7" creationId="{F6993491-CC68-54FC-4D1C-15DF94038968}"/>
          </ac:spMkLst>
        </pc:spChg>
        <pc:picChg chg="add mod">
          <ac:chgData name="BERNARD REYMOND Guillaume (ENGIE Green)" userId="0b4df376-4ab6-462d-a8ab-096421117212" providerId="ADAL" clId="{639A424C-B4E8-4256-A066-5784E5C594D6}" dt="2025-07-08T12:29:19.954" v="13531" actId="27614"/>
          <ac:picMkLst>
            <pc:docMk/>
            <pc:sldMk cId="907736095" sldId="398"/>
            <ac:picMk id="9" creationId="{3FB0B6E6-C6E6-0CD9-D5EA-D664E47D6223}"/>
          </ac:picMkLst>
        </pc:picChg>
      </pc:sldChg>
      <pc:sldChg chg="new del ord">
        <pc:chgData name="BERNARD REYMOND Guillaume (ENGIE Green)" userId="0b4df376-4ab6-462d-a8ab-096421117212" providerId="ADAL" clId="{639A424C-B4E8-4256-A066-5784E5C594D6}" dt="2025-07-08T12:28:17.709" v="13520" actId="47"/>
        <pc:sldMkLst>
          <pc:docMk/>
          <pc:sldMk cId="1265460649" sldId="398"/>
        </pc:sldMkLst>
      </pc:sldChg>
      <pc:sldChg chg="new del">
        <pc:chgData name="BERNARD REYMOND Guillaume (ENGIE Green)" userId="0b4df376-4ab6-462d-a8ab-096421117212" providerId="ADAL" clId="{639A424C-B4E8-4256-A066-5784E5C594D6}" dt="2025-07-08T12:27:18.819" v="13420" actId="2696"/>
        <pc:sldMkLst>
          <pc:docMk/>
          <pc:sldMk cId="4147827452" sldId="398"/>
        </pc:sldMkLst>
      </pc:sldChg>
      <pc:sldChg chg="addSp delSp modSp new mod">
        <pc:chgData name="BERNARD REYMOND Guillaume (ENGIE Green)" userId="0b4df376-4ab6-462d-a8ab-096421117212" providerId="ADAL" clId="{639A424C-B4E8-4256-A066-5784E5C594D6}" dt="2025-07-08T12:30:33.953" v="13638" actId="20577"/>
        <pc:sldMkLst>
          <pc:docMk/>
          <pc:sldMk cId="2444097697" sldId="399"/>
        </pc:sldMkLst>
        <pc:spChg chg="mod">
          <ac:chgData name="BERNARD REYMOND Guillaume (ENGIE Green)" userId="0b4df376-4ab6-462d-a8ab-096421117212" providerId="ADAL" clId="{639A424C-B4E8-4256-A066-5784E5C594D6}" dt="2025-07-08T12:30:33.953" v="13638" actId="20577"/>
          <ac:spMkLst>
            <pc:docMk/>
            <pc:sldMk cId="2444097697" sldId="399"/>
            <ac:spMk id="7" creationId="{ED985860-1884-219F-D4CF-FBADCDE73C32}"/>
          </ac:spMkLst>
        </pc:spChg>
        <pc:picChg chg="add mod">
          <ac:chgData name="BERNARD REYMOND Guillaume (ENGIE Green)" userId="0b4df376-4ab6-462d-a8ab-096421117212" providerId="ADAL" clId="{639A424C-B4E8-4256-A066-5784E5C594D6}" dt="2025-07-08T12:30:10.769" v="13578" actId="1076"/>
          <ac:picMkLst>
            <pc:docMk/>
            <pc:sldMk cId="2444097697" sldId="399"/>
            <ac:picMk id="9" creationId="{64032840-057B-617C-E97A-DD9D56EBD4E6}"/>
          </ac:picMkLst>
        </pc:picChg>
      </pc:sldChg>
      <pc:sldChg chg="addSp delSp modSp new mod">
        <pc:chgData name="BERNARD REYMOND Guillaume (ENGIE Green)" userId="0b4df376-4ab6-462d-a8ab-096421117212" providerId="ADAL" clId="{639A424C-B4E8-4256-A066-5784E5C594D6}" dt="2025-07-08T12:31:07.056" v="13701" actId="20577"/>
        <pc:sldMkLst>
          <pc:docMk/>
          <pc:sldMk cId="726577851" sldId="400"/>
        </pc:sldMkLst>
        <pc:spChg chg="mod">
          <ac:chgData name="BERNARD REYMOND Guillaume (ENGIE Green)" userId="0b4df376-4ab6-462d-a8ab-096421117212" providerId="ADAL" clId="{639A424C-B4E8-4256-A066-5784E5C594D6}" dt="2025-07-08T12:31:07.056" v="13701" actId="20577"/>
          <ac:spMkLst>
            <pc:docMk/>
            <pc:sldMk cId="726577851" sldId="400"/>
            <ac:spMk id="7" creationId="{E5E60AA1-8EB9-0732-3C68-2289435AEBB0}"/>
          </ac:spMkLst>
        </pc:spChg>
        <pc:picChg chg="add mod">
          <ac:chgData name="BERNARD REYMOND Guillaume (ENGIE Green)" userId="0b4df376-4ab6-462d-a8ab-096421117212" providerId="ADAL" clId="{639A424C-B4E8-4256-A066-5784E5C594D6}" dt="2025-07-08T12:30:48.905" v="13641" actId="27614"/>
          <ac:picMkLst>
            <pc:docMk/>
            <pc:sldMk cId="726577851" sldId="400"/>
            <ac:picMk id="9" creationId="{9C248274-2DB3-27AD-06BA-392A99DEB77A}"/>
          </ac:picMkLst>
        </pc:picChg>
      </pc:sldChg>
      <pc:sldChg chg="addSp delSp modSp new mod">
        <pc:chgData name="BERNARD REYMOND Guillaume (ENGIE Green)" userId="0b4df376-4ab6-462d-a8ab-096421117212" providerId="ADAL" clId="{639A424C-B4E8-4256-A066-5784E5C594D6}" dt="2025-07-08T12:31:38.649" v="13750" actId="20577"/>
        <pc:sldMkLst>
          <pc:docMk/>
          <pc:sldMk cId="2200973218" sldId="401"/>
        </pc:sldMkLst>
        <pc:spChg chg="mod">
          <ac:chgData name="BERNARD REYMOND Guillaume (ENGIE Green)" userId="0b4df376-4ab6-462d-a8ab-096421117212" providerId="ADAL" clId="{639A424C-B4E8-4256-A066-5784E5C594D6}" dt="2025-07-08T12:31:38.649" v="13750" actId="20577"/>
          <ac:spMkLst>
            <pc:docMk/>
            <pc:sldMk cId="2200973218" sldId="401"/>
            <ac:spMk id="7" creationId="{55177595-03D8-5643-BC51-26707D746F87}"/>
          </ac:spMkLst>
        </pc:spChg>
        <pc:picChg chg="add mod">
          <ac:chgData name="BERNARD REYMOND Guillaume (ENGIE Green)" userId="0b4df376-4ab6-462d-a8ab-096421117212" providerId="ADAL" clId="{639A424C-B4E8-4256-A066-5784E5C594D6}" dt="2025-07-08T12:31:22.457" v="13704" actId="27614"/>
          <ac:picMkLst>
            <pc:docMk/>
            <pc:sldMk cId="2200973218" sldId="401"/>
            <ac:picMk id="9" creationId="{524B0C88-6004-5482-32F2-A1A25348F832}"/>
          </ac:picMkLst>
        </pc:picChg>
      </pc:sldChg>
      <pc:sldMasterChg chg="addSldLayout">
        <pc:chgData name="BERNARD REYMOND Guillaume (ENGIE Green)" userId="0b4df376-4ab6-462d-a8ab-096421117212" providerId="ADAL" clId="{639A424C-B4E8-4256-A066-5784E5C594D6}" dt="2025-07-02T07:51:24.382" v="2181" actId="27028"/>
        <pc:sldMasterMkLst>
          <pc:docMk/>
          <pc:sldMasterMk cId="2493671411" sldId="2147483648"/>
        </pc:sldMasterMkLst>
        <pc:sldLayoutChg chg="add">
          <pc:chgData name="BERNARD REYMOND Guillaume (ENGIE Green)" userId="0b4df376-4ab6-462d-a8ab-096421117212" providerId="ADAL" clId="{639A424C-B4E8-4256-A066-5784E5C594D6}" dt="2025-07-02T07:51:24.382" v="2181" actId="27028"/>
          <pc:sldLayoutMkLst>
            <pc:docMk/>
            <pc:sldMasterMk cId="2493671411" sldId="2147483648"/>
            <pc:sldLayoutMk cId="518340713" sldId="2147483695"/>
          </pc:sldLayoutMkLst>
        </pc:sldLayoutChg>
      </pc:sldMasterChg>
    </pc:docChg>
  </pc:docChgLst>
</pc:chgInfo>
</file>

<file path=ppt/comments/modernComment_151_F5AE85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F4A22D-AF93-4EC7-A2A4-635958A9C526}" authorId="{6A78B21D-5339-6BD5-1524-DFA64B346548}" created="2025-07-02T14:43:42.506">
    <pc:sldMkLst xmlns:pc="http://schemas.microsoft.com/office/powerpoint/2013/main/command">
      <pc:docMk/>
      <pc:sldMk cId="4121855331" sldId="337"/>
    </pc:sldMkLst>
    <p188:replyLst>
      <p188:reply id="{3C36825A-F63E-492F-9D24-AF2C667131A1}" authorId="{32D2AA10-9B4B-2BF2-9552-033EF80D4FBD}" created="2025-07-02T15:22:01.310">
        <p188:txBody>
          <a:bodyPr/>
          <a:lstStyle/>
          <a:p>
            <a:r>
              <a:rPr lang="fr-FR"/>
              <a:t>J’ai enlevé le graphe 5 du coup. Je n’vais pas encore introduit la turbulence</a:t>
            </a:r>
          </a:p>
        </p188:txBody>
      </p188:reply>
    </p188:replyLst>
    <p188:txBody>
      <a:bodyPr/>
      <a:lstStyle/>
      <a:p>
        <a:r>
          <a:rPr lang="fr-FR"/>
          <a:t>Les graphs sont un peu redondant à la slide 5
</a:t>
        </a:r>
      </a:p>
    </p188:txBody>
  </p188:cm>
</p188:cmLst>
</file>

<file path=ppt/comments/modernComment_15A_632658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388483-DC6A-4101-8DA9-B6D2612DE2BB}" authorId="{6A78B21D-5339-6BD5-1524-DFA64B346548}" created="2025-07-02T14:49:39.461">
    <pc:sldMkLst xmlns:pc="http://schemas.microsoft.com/office/powerpoint/2013/main/command">
      <pc:docMk/>
      <pc:sldMk cId="3961708049" sldId="346"/>
    </pc:sldMkLst>
    <p188:txBody>
      <a:bodyPr/>
      <a:lstStyle/>
      <a:p>
        <a:r>
          <a:rPr lang="fr-FR"/>
          <a:t>Tu dois absolument décrire mieux tes datasets. Mettre une photo d’un site. Expliquer ce qu’est EMD-WRF. Tu as laissé les acronymes des fermes aussi. 
</a:t>
        </a:r>
      </a:p>
    </p188:txBody>
  </p188:cm>
</p188:cmLst>
</file>

<file path=ppt/comments/modernComment_163_E49141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12ED6C-1521-4FE6-AFE7-2112BEA98078}" authorId="{6A78B21D-5339-6BD5-1524-DFA64B346548}" created="2025-07-02T14:47:57.087">
    <pc:sldMkLst xmlns:pc="http://schemas.microsoft.com/office/powerpoint/2013/main/command">
      <pc:docMk/>
      <pc:sldMk cId="3834724775" sldId="355"/>
    </pc:sldMkLst>
    <p188:replyLst>
      <p188:reply id="{8CF5AB96-29E3-42E6-8E88-C384DA07EE90}" authorId="{32D2AA10-9B4B-2BF2-9552-033EF80D4FBD}" created="2025-07-02T15:32:34.952">
        <p188:txBody>
          <a:bodyPr/>
          <a:lstStyle/>
          <a:p>
            <a:r>
              <a:rPr lang="fr-FR"/>
              <a:t>Je vais mettre en amont une slide avec les différents types de données (CMV lidar/mat, scada, Réanalyse), ainsi que leur utilité dans le contexte</a:t>
            </a:r>
          </a:p>
        </p188:txBody>
      </p188:reply>
    </p188:replyLst>
    <p188:txBody>
      <a:bodyPr/>
      <a:lstStyle/>
      <a:p>
        <a:r>
          <a:rPr lang="fr-FR"/>
          <a:t>Ici, il va peut falloir expliquer un peu plus ce qu’on fait sinon c’est pas très clair. Ou tu fais une slide de contexte en amont mais sinon tu vas vite les perdre…
</a:t>
        </a:r>
      </a:p>
    </p188:txBody>
  </p188:cm>
</p188:cmLst>
</file>

<file path=ppt/comments/modernComment_16A_1A6E0A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544EE7-643F-4203-B12E-EECD6CB09463}" authorId="{6A78B21D-5339-6BD5-1524-DFA64B346548}" created="2025-07-02T14:48:41.619">
    <pc:sldMkLst xmlns:pc="http://schemas.microsoft.com/office/powerpoint/2013/main/command">
      <pc:docMk/>
      <pc:sldMk cId="443419195" sldId="362"/>
    </pc:sldMkLst>
    <p188:txBody>
      <a:bodyPr/>
      <a:lstStyle/>
      <a:p>
        <a:r>
          <a:rPr lang="fr-FR"/>
          <a:t>Sans plus d’explication sur le processus d’EPE, cette slide me parait très difficile à comprendre pour ton jury</a:t>
        </a:r>
      </a:p>
    </p188:txBody>
  </p188:cm>
</p188:cmLst>
</file>

<file path=ppt/comments/modernComment_17C_C14380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72D21F-0FEC-43EF-AEA7-269037D71F7E}" authorId="{6A78B21D-5339-6BD5-1524-DFA64B346548}" created="2025-07-02T14:51:03.354">
    <pc:sldMkLst xmlns:pc="http://schemas.microsoft.com/office/powerpoint/2013/main/command">
      <pc:docMk/>
      <pc:sldMk cId="3242426474" sldId="380"/>
    </pc:sldMkLst>
    <p188:txBody>
      <a:bodyPr/>
      <a:lstStyle/>
      <a:p>
        <a:r>
          <a:rPr lang="fr-FR"/>
          <a:t>Pareil on comprends pas bien ce que tu appelles les données Lidar, les données SCADA etc… Il va falloir faire un gros travail de synthèse en amont
</a:t>
        </a:r>
      </a:p>
    </p188:txBody>
  </p188:cm>
</p188:cmLst>
</file>

<file path=ppt/comments/modernComment_182_993CF0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931BAA-F22F-40BC-AEA4-2AF06E244EFA}" authorId="{6A78B21D-5339-6BD5-1524-DFA64B346548}" created="2025-07-02T14:51:03.354">
    <pc:sldMkLst xmlns:pc="http://schemas.microsoft.com/office/powerpoint/2013/main/command">
      <pc:docMk/>
      <pc:sldMk cId="3242426474" sldId="380"/>
    </pc:sldMkLst>
    <p188:txBody>
      <a:bodyPr/>
      <a:lstStyle/>
      <a:p>
        <a:r>
          <a:rPr lang="fr-FR"/>
          <a:t>Pareil on comprends pas bien ce que tu appelles les données Lidar, les données SCADA etc… Il va falloir faire un gros travail de synthèse en amont
</a:t>
        </a:r>
      </a:p>
    </p188:txBody>
  </p188:cm>
</p188:cmLst>
</file>

<file path=ppt/comments/modernComment_186_A4545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E882C4-51DC-4D2B-A524-08785E1714DC}" authorId="{6A78B21D-5339-6BD5-1524-DFA64B346548}" created="2025-07-02T14:40:29.731">
    <pc:sldMkLst xmlns:pc="http://schemas.microsoft.com/office/powerpoint/2013/main/command">
      <pc:docMk/>
      <pc:sldMk cId="3685007976" sldId="371"/>
    </pc:sldMkLst>
    <p188:txBody>
      <a:bodyPr/>
      <a:lstStyle/>
      <a:p>
        <a:r>
          <a:rPr lang="fr-FR"/>
          <a:t>Je ne connais pas trop les standards de présentation au sein de la fac de Montpellier mais je me demande s’il faudrait pas d’un peu plus de texte. A minima pour expliquer les variables de l’équation de production de puissance. A preciser à quelle échelle de temps elle est valide aussi: c’est tout l’enjeu de l’impact de la TI ☺️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67CB797-8583-41B1-B6FB-6EE659B6A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37DD97-B607-4192-B283-63BE5D75CE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0C913-E7E3-4615-AA4E-86B7A51B8394}" type="datetimeFigureOut">
              <a:rPr lang="fr-FR" smtClean="0"/>
              <a:t>16/07/2025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F67BCF-B5F9-4A14-9803-4BB6BA597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7089E7-AB11-40A6-A8A6-0F2036D3E3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4E774-27E2-4617-8C39-9918569CF7B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483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EAD26-5014-4118-B613-AF182E4393D3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4B3B3-6C2B-4D55-9F2F-72E962DCE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7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04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/>
              <a:t>Données </a:t>
            </a:r>
            <a:r>
              <a:rPr lang="fr-FR" err="1"/>
              <a:t>Scada</a:t>
            </a:r>
            <a:r>
              <a:rPr lang="fr-FR"/>
              <a:t> : </a:t>
            </a:r>
          </a:p>
          <a:p>
            <a:pPr marL="171450" indent="-171450">
              <a:buFontTx/>
              <a:buChar char="-"/>
            </a:pPr>
            <a:r>
              <a:rPr lang="fr-FR"/>
              <a:t>Nettoyage des données par l’application Lasso pour repérer les données « aberrantes »</a:t>
            </a:r>
          </a:p>
          <a:p>
            <a:pPr marL="171450" indent="-171450">
              <a:buFontTx/>
              <a:buChar char="-"/>
            </a:pPr>
            <a:r>
              <a:rPr lang="fr-FR"/>
              <a:t>Moyenne des valeurs par heure sur les heures contenant 6 mesures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r>
              <a:rPr lang="fr-FR"/>
              <a:t>Résultats satisfaisants pour ABH, AEB et EDS malgré des incohérences</a:t>
            </a:r>
          </a:p>
          <a:p>
            <a:pPr marL="171450" indent="-171450">
              <a:buFontTx/>
              <a:buChar char="-"/>
            </a:pPr>
            <a:r>
              <a:rPr lang="fr-FR"/>
              <a:t>Résultats très médiocres pour COF2 et PRP</a:t>
            </a:r>
          </a:p>
          <a:p>
            <a:pPr marL="171450" indent="-171450">
              <a:buFontTx/>
              <a:buChar char="-"/>
            </a:pPr>
            <a:r>
              <a:rPr lang="fr-FR"/>
              <a:t>Résultats très mauvais pour CDH, CDS, COF1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7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D7DE-1CF2-6E7F-C9BD-2BCBC04B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81D7E9-671E-AD32-A525-3F5200F3C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23278C6-0795-FF07-3D3D-802358976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/>
              <a:t>Données </a:t>
            </a:r>
            <a:r>
              <a:rPr lang="fr-FR" err="1"/>
              <a:t>Scada</a:t>
            </a:r>
            <a:r>
              <a:rPr lang="fr-FR"/>
              <a:t> : </a:t>
            </a:r>
          </a:p>
          <a:p>
            <a:pPr marL="171450" indent="-171450">
              <a:buFontTx/>
              <a:buChar char="-"/>
            </a:pPr>
            <a:r>
              <a:rPr lang="fr-FR"/>
              <a:t>Nettoyage des données par l’application Lasso pour repérer les données « aberrantes »</a:t>
            </a:r>
          </a:p>
          <a:p>
            <a:pPr marL="171450" indent="-171450">
              <a:buFontTx/>
              <a:buChar char="-"/>
            </a:pPr>
            <a:r>
              <a:rPr lang="fr-FR"/>
              <a:t>Moyenne des valeurs par heure sur les heures contenant 6 mesures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r>
              <a:rPr lang="fr-FR"/>
              <a:t>Résultats satisfaisants pour ABH, AEB et EDS malgré des incohérences</a:t>
            </a:r>
          </a:p>
          <a:p>
            <a:pPr marL="171450" indent="-171450">
              <a:buFontTx/>
              <a:buChar char="-"/>
            </a:pPr>
            <a:r>
              <a:rPr lang="fr-FR"/>
              <a:t>Résultats très médiocres pour COF2 et PRP</a:t>
            </a:r>
          </a:p>
          <a:p>
            <a:pPr marL="171450" indent="-171450">
              <a:buFontTx/>
              <a:buChar char="-"/>
            </a:pPr>
            <a:r>
              <a:rPr lang="fr-FR"/>
              <a:t>Résultats très mauvais pour CDH, CDS, COF1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7BD480-6295-F5F1-66E6-496695770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3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Graphique à partir des données de réa de ABH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24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/>
              <a:t>-NRMSE : pour s’assurer de la qualité de prédiction</a:t>
            </a:r>
          </a:p>
          <a:p>
            <a:pPr marL="171450" indent="-171450">
              <a:buFontTx/>
              <a:buChar char="-"/>
            </a:pPr>
            <a:r>
              <a:rPr lang="fr-FR"/>
              <a:t>Biais : savoir si le modèle </a:t>
            </a:r>
            <a:r>
              <a:rPr lang="fr-FR" err="1"/>
              <a:t>sur-estime</a:t>
            </a:r>
            <a:r>
              <a:rPr lang="fr-FR"/>
              <a:t> ou sous-estime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r>
              <a:rPr lang="fr-FR" err="1"/>
              <a:t>Gbm</a:t>
            </a:r>
            <a:r>
              <a:rPr lang="fr-FR"/>
              <a:t> : gradient </a:t>
            </a:r>
            <a:r>
              <a:rPr lang="fr-FR" err="1"/>
              <a:t>boosting</a:t>
            </a:r>
            <a:r>
              <a:rPr lang="fr-FR"/>
              <a:t> machine : </a:t>
            </a: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Construction</a:t>
            </a:r>
            <a:r>
              <a:rPr lang="fr-FR" b="1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des modèles séquentiellement et ces modèles ultérieurs tentent de réduire les erreurs du modèle précédent</a:t>
            </a:r>
          </a:p>
          <a:p>
            <a:pPr marL="628650" lvl="1" indent="-171450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Centré réduit</a:t>
            </a:r>
          </a:p>
          <a:p>
            <a:pPr marL="628650" lvl="1" indent="-171450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Nombre d’arbres : 500 et 1000</a:t>
            </a:r>
          </a:p>
          <a:p>
            <a:pPr marL="628650" lvl="1" indent="-171450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Nombre min </a:t>
            </a:r>
            <a:r>
              <a:rPr lang="fr-FR" b="0" i="0" err="1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d’obs</a:t>
            </a: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 dans chaque feuille 5 ou 10</a:t>
            </a:r>
          </a:p>
          <a:p>
            <a:pPr marL="628650" lvl="1" indent="-171450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Taux d’apprentissage : 0.1</a:t>
            </a:r>
          </a:p>
          <a:p>
            <a:pPr marL="171450" lvl="0" indent="-171450" algn="l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KNN : </a:t>
            </a:r>
          </a:p>
          <a:p>
            <a:pPr marL="628650" lvl="1" indent="-171450" algn="l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10 CV avec 5 </a:t>
            </a:r>
            <a:r>
              <a:rPr lang="fr-FR" b="0" i="0" err="1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folds</a:t>
            </a:r>
            <a:endParaRPr lang="fr-FR" b="0" i="0">
              <a:solidFill>
                <a:srgbClr val="71777D"/>
              </a:solidFill>
              <a:effectLst/>
              <a:latin typeface="Roboto" panose="02000000000000000000" pitchFamily="2" charset="0"/>
            </a:endParaRPr>
          </a:p>
          <a:p>
            <a:pPr marL="628650" lvl="1" indent="-171450" algn="l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Centrée réduit</a:t>
            </a:r>
          </a:p>
          <a:p>
            <a:pPr marL="628650" lvl="1" indent="-171450" algn="l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Nombre de voisins : 5 à 9 </a:t>
            </a:r>
          </a:p>
          <a:p>
            <a:pPr marL="171450" lvl="0" indent="-171450" algn="l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Lm : </a:t>
            </a:r>
          </a:p>
          <a:p>
            <a:pPr marL="171450" lvl="0" indent="-171450" algn="l">
              <a:buFontTx/>
              <a:buChar char="-"/>
            </a:pPr>
            <a:r>
              <a:rPr lang="fr-FR" b="0" i="0" err="1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Pls</a:t>
            </a: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 : Partial least Square : </a:t>
            </a:r>
          </a:p>
          <a:p>
            <a:pPr marL="628650" lvl="1" indent="-171450" algn="l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Centré réduit</a:t>
            </a:r>
          </a:p>
          <a:p>
            <a:pPr marL="628650" lvl="1" indent="-171450" algn="l">
              <a:buFontTx/>
              <a:buChar char="-"/>
            </a:pPr>
            <a:r>
              <a:rPr lang="fr-FR" b="0" i="0" err="1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Grid</a:t>
            </a: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 : nb composantes 1 à 3</a:t>
            </a:r>
          </a:p>
          <a:p>
            <a:pPr marL="171450" lvl="0" indent="-171450" algn="l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Rf : </a:t>
            </a:r>
          </a:p>
          <a:p>
            <a:pPr marL="628650" lvl="1" indent="-171450" algn="l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10 CV avec 5 </a:t>
            </a:r>
            <a:r>
              <a:rPr lang="fr-FR" b="0" i="0" err="1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folds</a:t>
            </a:r>
            <a:endParaRPr lang="fr-FR" b="0" i="0">
              <a:solidFill>
                <a:srgbClr val="71777D"/>
              </a:solidFill>
              <a:effectLst/>
              <a:latin typeface="Roboto" panose="02000000000000000000" pitchFamily="2" charset="0"/>
            </a:endParaRPr>
          </a:p>
          <a:p>
            <a:pPr marL="628650" lvl="1" indent="-171450" algn="l">
              <a:buFontTx/>
              <a:buChar char="-"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500 arbres</a:t>
            </a:r>
          </a:p>
          <a:p>
            <a:pPr marL="457200" lvl="1" indent="0" algn="l">
              <a:buFontTx/>
              <a:buNone/>
            </a:pP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- </a:t>
            </a:r>
            <a:r>
              <a:rPr lang="fr-FR" b="0" i="0" err="1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Mtry</a:t>
            </a: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 : nb variables utilisée pour </a:t>
            </a:r>
            <a:r>
              <a:rPr lang="fr-FR" b="0" i="0" err="1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spliter</a:t>
            </a:r>
            <a:r>
              <a:rPr lang="fr-FR" b="0" i="0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 à chaque </a:t>
            </a:r>
            <a:r>
              <a:rPr lang="fr-FR" b="0" i="0" err="1">
                <a:solidFill>
                  <a:srgbClr val="71777D"/>
                </a:solidFill>
                <a:effectLst/>
                <a:latin typeface="Roboto" panose="02000000000000000000" pitchFamily="2" charset="0"/>
              </a:rPr>
              <a:t>noeud</a:t>
            </a:r>
            <a:endParaRPr lang="fr-FR" b="0" i="0">
              <a:solidFill>
                <a:srgbClr val="71777D"/>
              </a:solidFill>
              <a:effectLst/>
              <a:latin typeface="Roboto" panose="02000000000000000000" pitchFamily="2" charset="0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13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Données Lidar :</a:t>
            </a:r>
          </a:p>
          <a:p>
            <a:pPr marL="171450" indent="-171450">
              <a:buFontTx/>
              <a:buChar char="-"/>
            </a:pPr>
            <a:r>
              <a:rPr lang="fr-FR"/>
              <a:t>Moyenne des valeurs par heure sur les heures contenant 6 mesures</a:t>
            </a:r>
          </a:p>
          <a:p>
            <a:pPr marL="171450" indent="-171450">
              <a:buFontTx/>
              <a:buChar char="-"/>
            </a:pPr>
            <a:r>
              <a:rPr lang="fr-FR"/>
              <a:t>Problème CDS et CDH : peu de données </a:t>
            </a:r>
          </a:p>
          <a:p>
            <a:pPr marL="0" indent="0">
              <a:buFontTx/>
              <a:buNone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35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763FE-C8C7-4B9F-7631-119F37C0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36B18AE-110C-123C-366B-85391DF06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33D4482-17FE-B10E-8726-0694E2903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RMSE normalisé par la puissance moyenne</a:t>
            </a:r>
          </a:p>
          <a:p>
            <a:r>
              <a:rPr lang="fr-FR"/>
              <a:t> - s’assurer de la qualité de la prédiction</a:t>
            </a:r>
            <a:br>
              <a:rPr lang="fr-FR"/>
            </a:br>
            <a:endParaRPr lang="fr-FR"/>
          </a:p>
          <a:p>
            <a:pPr marL="628650" lvl="1" indent="-171450" algn="l">
              <a:buFontTx/>
              <a:buChar char="-"/>
            </a:pPr>
            <a:endParaRPr lang="fr-FR" b="0" i="0">
              <a:solidFill>
                <a:srgbClr val="71777D"/>
              </a:solidFill>
              <a:effectLst/>
              <a:latin typeface="Roboto" panose="02000000000000000000" pitchFamily="2" charset="0"/>
            </a:endParaRPr>
          </a:p>
          <a:p>
            <a:pPr marL="457200" lvl="1" indent="0">
              <a:buFontTx/>
              <a:buNone/>
            </a:pPr>
            <a:endParaRPr lang="fr-FR" b="0" i="0">
              <a:solidFill>
                <a:srgbClr val="71777D"/>
              </a:solidFill>
              <a:effectLst/>
              <a:latin typeface="Roboto" panose="02000000000000000000" pitchFamily="2" charset="0"/>
            </a:endParaRPr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6748DC-939A-2A50-EA78-848F295F3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89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RMSE normalisé par la puissance moyenne</a:t>
            </a:r>
          </a:p>
          <a:p>
            <a:r>
              <a:rPr lang="fr-FR"/>
              <a:t> - s’assurer de la qualité de la prédiction</a:t>
            </a:r>
            <a:br>
              <a:rPr lang="fr-FR"/>
            </a:br>
            <a:endParaRPr lang="fr-FR"/>
          </a:p>
          <a:p>
            <a:pPr marL="628650" lvl="1" indent="-171450" algn="l">
              <a:buFontTx/>
              <a:buChar char="-"/>
            </a:pPr>
            <a:endParaRPr lang="fr-FR" b="0" i="0">
              <a:solidFill>
                <a:srgbClr val="71777D"/>
              </a:solidFill>
              <a:effectLst/>
              <a:latin typeface="Roboto" panose="02000000000000000000" pitchFamily="2" charset="0"/>
            </a:endParaRPr>
          </a:p>
          <a:p>
            <a:pPr marL="457200" lvl="1" indent="0">
              <a:buFontTx/>
              <a:buNone/>
            </a:pPr>
            <a:endParaRPr lang="fr-FR" b="0" i="0">
              <a:solidFill>
                <a:srgbClr val="71777D"/>
              </a:solidFill>
              <a:effectLst/>
              <a:latin typeface="Roboto" panose="02000000000000000000" pitchFamily="2" charset="0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21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Interpolation : point de 0.5 en 0.5 m/s. Si l’on a une vitesse de 4,2 m/s ??</a:t>
            </a:r>
          </a:p>
          <a:p>
            <a:r>
              <a:rPr lang="fr-FR"/>
              <a:t>Regroupement par tranches : on regroupe et on moyennise</a:t>
            </a:r>
            <a:br>
              <a:rPr lang="fr-FR"/>
            </a:br>
            <a:br>
              <a:rPr lang="fr-FR"/>
            </a:br>
            <a:r>
              <a:rPr lang="fr-FR"/>
              <a:t>Pb : </a:t>
            </a:r>
          </a:p>
          <a:p>
            <a:pPr marL="171450" indent="-171450">
              <a:buFontTx/>
              <a:buChar char="-"/>
            </a:pPr>
            <a:r>
              <a:rPr lang="fr-FR"/>
              <a:t>Données valables seulement pour un type de turbine</a:t>
            </a:r>
          </a:p>
          <a:p>
            <a:pPr marL="171450" indent="-171450">
              <a:buFontTx/>
              <a:buChar char="-"/>
            </a:pPr>
            <a:r>
              <a:rPr lang="fr-FR"/>
              <a:t>Long pour obtenir des simulations</a:t>
            </a:r>
            <a:br>
              <a:rPr lang="fr-FR"/>
            </a:b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5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9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3966E-3756-0115-B025-BC18A7D6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201A4E2-3921-BD1F-8A06-D120E468C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A3F14D5-5ECE-8724-97EF-BCF68269E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MCP : </a:t>
            </a:r>
            <a:r>
              <a:rPr lang="fr-FR" err="1"/>
              <a:t>measure</a:t>
            </a:r>
            <a:r>
              <a:rPr lang="fr-FR"/>
              <a:t> </a:t>
            </a:r>
            <a:r>
              <a:rPr lang="fr-FR" err="1"/>
              <a:t>correlate</a:t>
            </a:r>
            <a:r>
              <a:rPr lang="fr-FR"/>
              <a:t> </a:t>
            </a:r>
            <a:r>
              <a:rPr lang="fr-FR" err="1"/>
              <a:t>predict</a:t>
            </a:r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IEC : International </a:t>
            </a:r>
            <a:r>
              <a:rPr lang="fr-FR" err="1"/>
              <a:t>Electrotechnical</a:t>
            </a:r>
            <a:r>
              <a:rPr lang="fr-FR"/>
              <a:t> </a:t>
            </a:r>
            <a:r>
              <a:rPr lang="fr-FR" err="1"/>
              <a:t>Commisiion</a:t>
            </a:r>
            <a:r>
              <a:rPr lang="fr-FR"/>
              <a:t>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2C991D-49F2-CD8F-80EA-55C0F3E2C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fr-FR" sz="1200"/>
                  <a:t>-   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𝑚𝑒𝑐𝑎</m:t>
                    </m:r>
                  </m:oMath>
                </a14:m>
                <a:r>
                  <a:rPr lang="fr-FR" sz="1200"/>
                  <a:t> : Puissance mécanique [W]</a:t>
                </a:r>
              </a:p>
              <a:p>
                <a:pPr algn="l"/>
                <a:r>
                  <a:rPr lang="fr-FR" sz="1200" b="0"/>
                  <a:t>-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</m:oMath>
                </a14:m>
                <a:r>
                  <a:rPr lang="fr-FR" sz="1200"/>
                  <a:t> : densité de l’air [kg/m^3]</a:t>
                </a:r>
              </a:p>
              <a:p>
                <a:pPr marL="285750" indent="-285750" algn="l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sz="1200"/>
                  <a:t> : Surface balayée par les pâles [m^2]</a:t>
                </a:r>
              </a:p>
              <a:p>
                <a:pPr marL="285750" indent="-285750" algn="l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1200"/>
                  <a:t>: coefficient de puissance []</a:t>
                </a:r>
              </a:p>
              <a:p>
                <a:pPr marL="285750" indent="-285750" algn="l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1200"/>
                  <a:t> : vitesse du vent en amont moyennée sur 10 minutes à hauteur de nacelle [m/s]</a:t>
                </a:r>
              </a:p>
              <a:p>
                <a:endParaRPr lang="fr-FR"/>
              </a:p>
            </p:txBody>
          </p:sp>
        </mc:Choice>
        <mc:Fallback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fr-FR" sz="1200"/>
                  <a:t>-   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𝑃_𝑚𝑒𝑐𝑎</a:t>
                </a:r>
                <a:r>
                  <a:rPr lang="fr-FR" sz="1200"/>
                  <a:t> : Puissance mécanique [W]</a:t>
                </a:r>
              </a:p>
              <a:p>
                <a:pPr algn="l"/>
                <a:r>
                  <a:rPr lang="fr-FR" sz="1200" b="0"/>
                  <a:t>-    </a:t>
                </a:r>
                <a:r>
                  <a:rPr lang="fr-FR" sz="1200" b="0" i="0">
                    <a:latin typeface="Cambria Math" panose="02040503050406030204" pitchFamily="18" charset="0"/>
                  </a:rPr>
                  <a:t>𝜌_𝑎𝑖𝑟</a:t>
                </a:r>
                <a:r>
                  <a:rPr lang="fr-FR" sz="1200"/>
                  <a:t> : densité de l’air [kg/m^3]</a:t>
                </a:r>
              </a:p>
              <a:p>
                <a:pPr marL="285750" indent="-285750" algn="l">
                  <a:buFontTx/>
                  <a:buChar char="-"/>
                </a:pPr>
                <a:r>
                  <a:rPr lang="fr-FR" sz="1200" b="0" i="0">
                    <a:latin typeface="Cambria Math" panose="02040503050406030204" pitchFamily="18" charset="0"/>
                  </a:rPr>
                  <a:t>𝑆</a:t>
                </a:r>
                <a:r>
                  <a:rPr lang="fr-FR" sz="1200"/>
                  <a:t> : Surface balayée par les pâles [m^2]</a:t>
                </a:r>
              </a:p>
              <a:p>
                <a:pPr marL="285750" indent="-285750" algn="l">
                  <a:buFontTx/>
                  <a:buChar char="-"/>
                </a:pPr>
                <a:r>
                  <a:rPr lang="fr-FR" sz="1200" b="0" i="0">
                    <a:latin typeface="Cambria Math" panose="02040503050406030204" pitchFamily="18" charset="0"/>
                  </a:rPr>
                  <a:t>𝑐_𝑝</a:t>
                </a:r>
                <a:r>
                  <a:rPr lang="fr-FR" sz="1200"/>
                  <a:t>: coefficient de puissance []</a:t>
                </a:r>
              </a:p>
              <a:p>
                <a:pPr marL="285750" indent="-285750" algn="l">
                  <a:buFontTx/>
                  <a:buChar char="-"/>
                </a:pPr>
                <a:r>
                  <a:rPr lang="fr-FR" sz="1200" b="0" i="0">
                    <a:latin typeface="Cambria Math" panose="02040503050406030204" pitchFamily="18" charset="0"/>
                  </a:rPr>
                  <a:t>𝑣</a:t>
                </a:r>
                <a:r>
                  <a:rPr lang="fr-FR" sz="1200"/>
                  <a:t> : vitesse du vent en amont moyennée sur 10 minutes à hauteur de nacelle [m/s]</a:t>
                </a:r>
              </a:p>
              <a:p>
                <a:endParaRPr lang="fr-FR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94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 Densité de l’air : paramètre facilement gérable si l’on connaît à minima la température </a:t>
            </a:r>
            <a:r>
              <a:rPr lang="fr-FR" err="1"/>
              <a:t>ws_norm</a:t>
            </a:r>
            <a:r>
              <a:rPr lang="fr-FR"/>
              <a:t> = </a:t>
            </a:r>
            <a:r>
              <a:rPr lang="fr-FR" err="1"/>
              <a:t>ws</a:t>
            </a:r>
            <a:r>
              <a:rPr lang="fr-FR"/>
              <a:t> * (T/</a:t>
            </a:r>
            <a:r>
              <a:rPr lang="fr-FR" err="1"/>
              <a:t>T_ref</a:t>
            </a:r>
            <a:r>
              <a:rPr lang="fr-FR"/>
              <a:t>)^(1/3)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4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0172-F6D0-AB95-7322-75276BBB8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D8A6B2-EE58-F422-3A10-479EA5E0E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5876A4-9A1E-A6F5-2C65-2E0107254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MCP : </a:t>
            </a:r>
            <a:r>
              <a:rPr lang="fr-FR" err="1"/>
              <a:t>measure</a:t>
            </a:r>
            <a:r>
              <a:rPr lang="fr-FR"/>
              <a:t> </a:t>
            </a:r>
            <a:r>
              <a:rPr lang="fr-FR" err="1"/>
              <a:t>correlate</a:t>
            </a:r>
            <a:r>
              <a:rPr lang="fr-FR"/>
              <a:t> </a:t>
            </a:r>
            <a:r>
              <a:rPr lang="fr-FR" err="1"/>
              <a:t>predict</a:t>
            </a:r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IEC : International </a:t>
            </a:r>
            <a:r>
              <a:rPr lang="fr-FR" err="1"/>
              <a:t>Electrotechnical</a:t>
            </a:r>
            <a:r>
              <a:rPr lang="fr-FR"/>
              <a:t> </a:t>
            </a:r>
            <a:r>
              <a:rPr lang="fr-FR" err="1"/>
              <a:t>Commisiion</a:t>
            </a:r>
            <a:r>
              <a:rPr lang="fr-FR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E1F99D-2A11-CA1D-1ED8-1BD8204E1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MCP : </a:t>
            </a:r>
            <a:r>
              <a:rPr lang="fr-FR" err="1"/>
              <a:t>measure</a:t>
            </a:r>
            <a:r>
              <a:rPr lang="fr-FR"/>
              <a:t> </a:t>
            </a:r>
            <a:r>
              <a:rPr lang="fr-FR" err="1"/>
              <a:t>correlate</a:t>
            </a:r>
            <a:r>
              <a:rPr lang="fr-FR"/>
              <a:t> </a:t>
            </a:r>
            <a:r>
              <a:rPr lang="fr-FR" err="1"/>
              <a:t>predict</a:t>
            </a:r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IEC : International </a:t>
            </a:r>
            <a:r>
              <a:rPr lang="fr-FR" err="1"/>
              <a:t>Electrotechnical</a:t>
            </a:r>
            <a:r>
              <a:rPr lang="fr-FR"/>
              <a:t> </a:t>
            </a:r>
            <a:r>
              <a:rPr lang="fr-FR" err="1"/>
              <a:t>Commisiion</a:t>
            </a:r>
            <a:r>
              <a:rPr lang="fr-FR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60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GBM : </a:t>
            </a:r>
          </a:p>
          <a:p>
            <a:pPr marL="171450" indent="-171450">
              <a:buFontTx/>
              <a:buChar char="-"/>
            </a:pPr>
            <a:r>
              <a:rPr lang="fr-FR"/>
              <a:t>Construit de manière itérative</a:t>
            </a:r>
          </a:p>
          <a:p>
            <a:pPr marL="171450" indent="-171450">
              <a:buFontTx/>
              <a:buChar char="-"/>
            </a:pPr>
            <a:r>
              <a:rPr lang="fr-FR"/>
              <a:t>Plus de poids, lors de l’estimation suivante, aux observations mal ajustées ou mal prédites. </a:t>
            </a:r>
          </a:p>
          <a:p>
            <a:pPr marL="171450" indent="-171450">
              <a:buFontTx/>
              <a:buChar char="-"/>
            </a:pPr>
            <a:r>
              <a:rPr lang="fr-FR"/>
              <a:t>Concentration des efforts sur les observations les plus difficiles à ajuster tandis que l’agrégation de l’ensemble des modèles réduit le risque de </a:t>
            </a:r>
            <a:r>
              <a:rPr lang="fr-FR" err="1"/>
              <a:t>sur-ajustement</a:t>
            </a:r>
            <a:r>
              <a:rPr lang="fr-FR"/>
              <a:t>.</a:t>
            </a:r>
          </a:p>
          <a:p>
            <a:pPr marL="171450" indent="-171450">
              <a:buFontTx/>
              <a:buChar char="-"/>
            </a:pPr>
            <a:r>
              <a:rPr lang="fr-FR"/>
              <a:t>Chaque étape, chaque modèle ajouté à la combinaison, apparaisse comme un pas vers une meilleure solution. </a:t>
            </a:r>
          </a:p>
          <a:p>
            <a:pPr marL="171450" indent="-171450">
              <a:buFontTx/>
              <a:buChar char="-"/>
            </a:pPr>
            <a:r>
              <a:rPr lang="fr-FR"/>
              <a:t>Pas franchi dans la direction du gradient de la fonction perte</a:t>
            </a:r>
          </a:p>
          <a:p>
            <a:pPr marL="171450" indent="-171450">
              <a:buFontTx/>
              <a:buChar char="-"/>
            </a:pPr>
            <a:r>
              <a:rPr lang="fr-FR" err="1"/>
              <a:t>preProcess</a:t>
            </a:r>
            <a:r>
              <a:rPr lang="fr-FR"/>
              <a:t> = c("center", "</a:t>
            </a:r>
            <a:r>
              <a:rPr lang="fr-FR" err="1"/>
              <a:t>scale</a:t>
            </a:r>
            <a:r>
              <a:rPr lang="fr-FR"/>
              <a:t>"),               </a:t>
            </a:r>
            <a:r>
              <a:rPr lang="fr-FR" err="1"/>
              <a:t>trControl</a:t>
            </a:r>
            <a:r>
              <a:rPr lang="fr-FR"/>
              <a:t> = </a:t>
            </a:r>
            <a:r>
              <a:rPr lang="fr-FR" err="1"/>
              <a:t>fitControl</a:t>
            </a:r>
            <a:r>
              <a:rPr lang="fr-FR"/>
              <a:t>,               </a:t>
            </a:r>
            <a:r>
              <a:rPr lang="fr-FR" err="1"/>
              <a:t>tuneGrid</a:t>
            </a:r>
            <a:r>
              <a:rPr lang="fr-FR"/>
              <a:t> = </a:t>
            </a:r>
            <a:r>
              <a:rPr lang="fr-FR" err="1"/>
              <a:t>expand.grid</a:t>
            </a:r>
            <a:r>
              <a:rPr lang="fr-FR"/>
              <a:t>( </a:t>
            </a:r>
            <a:r>
              <a:rPr lang="fr-FR" err="1"/>
              <a:t>n.trees</a:t>
            </a:r>
            <a:r>
              <a:rPr lang="fr-FR"/>
              <a:t> = c(500, 1000), </a:t>
            </a:r>
            <a:r>
              <a:rPr lang="fr-FR" err="1"/>
              <a:t>interaction.depth</a:t>
            </a:r>
            <a:r>
              <a:rPr lang="fr-FR"/>
              <a:t> = 2, </a:t>
            </a:r>
            <a:r>
              <a:rPr lang="fr-FR" err="1"/>
              <a:t>shrinkage</a:t>
            </a:r>
            <a:r>
              <a:rPr lang="fr-FR"/>
              <a:t> = 0.1, </a:t>
            </a:r>
            <a:r>
              <a:rPr lang="fr-FR" err="1"/>
              <a:t>n.minobsinnode</a:t>
            </a:r>
            <a:r>
              <a:rPr lang="fr-FR"/>
              <a:t> = c(5, 10)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0" indent="0">
              <a:buFontTx/>
              <a:buNone/>
            </a:pPr>
            <a:endParaRPr lang="fr-FR"/>
          </a:p>
          <a:p>
            <a:pPr marL="0" indent="0">
              <a:buFontTx/>
              <a:buNone/>
            </a:pPr>
            <a:r>
              <a:rPr lang="fr-FR"/>
              <a:t>KNN : </a:t>
            </a:r>
            <a:r>
              <a:rPr lang="fr-FR" err="1"/>
              <a:t>preProcess</a:t>
            </a:r>
            <a:r>
              <a:rPr lang="fr-FR"/>
              <a:t> = c("center", "</a:t>
            </a:r>
            <a:r>
              <a:rPr lang="fr-FR" err="1"/>
              <a:t>scale</a:t>
            </a:r>
            <a:r>
              <a:rPr lang="fr-FR"/>
              <a:t>"),               </a:t>
            </a:r>
            <a:r>
              <a:rPr lang="fr-FR" err="1"/>
              <a:t>tuneGrid</a:t>
            </a:r>
            <a:r>
              <a:rPr lang="fr-FR"/>
              <a:t> = </a:t>
            </a:r>
            <a:r>
              <a:rPr lang="fr-FR" err="1"/>
              <a:t>expand.grid</a:t>
            </a:r>
            <a:r>
              <a:rPr lang="fr-FR"/>
              <a:t>(                 k = </a:t>
            </a:r>
            <a:r>
              <a:rPr lang="fr-FR" err="1"/>
              <a:t>seq</a:t>
            </a:r>
            <a:r>
              <a:rPr lang="fr-FR"/>
              <a:t>(5, 9, by = 1)</a:t>
            </a:r>
          </a:p>
          <a:p>
            <a:pPr marL="0" indent="0">
              <a:buFontTx/>
              <a:buNone/>
            </a:pPr>
            <a:endParaRPr lang="fr-FR"/>
          </a:p>
          <a:p>
            <a:pPr marL="0" indent="0">
              <a:buFontTx/>
              <a:buNone/>
            </a:pPr>
            <a:r>
              <a:rPr lang="fr-FR"/>
              <a:t>RF : 500 arbres, 2-3-4 variables dans chaque séparation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6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4B3B3-6C2B-4D55-9F2F-72E962DCEE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898" y="1548391"/>
            <a:ext cx="10411720" cy="333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99B2560-5A2F-461D-B47C-6917B8C240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8898" y="3107315"/>
            <a:ext cx="10404100" cy="323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700"/>
              </a:spcBef>
              <a:buSzPct val="50000"/>
              <a:buFontTx/>
              <a:buNone/>
              <a:defRPr sz="1500" spc="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marR="0" algn="l" rtl="0"/>
            <a:endParaRPr lang="fr-FR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713EBDC3-786B-4A3D-9938-FAC4F6DA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898" y="4444990"/>
            <a:ext cx="10404100" cy="323165"/>
          </a:xfrm>
          <a:prstGeom prst="rect">
            <a:avLst/>
          </a:prstGeom>
        </p:spPr>
        <p:txBody>
          <a:bodyPr/>
          <a:lstStyle>
            <a:lvl1pPr marL="180000" indent="-180000"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endParaRPr lang="fr-FR" noProof="0"/>
          </a:p>
        </p:txBody>
      </p:sp>
      <p:sp>
        <p:nvSpPr>
          <p:cNvPr id="16" name="Espace réservé du numéro de diapositive 6">
            <a:extLst>
              <a:ext uri="{FF2B5EF4-FFF2-40B4-BE49-F238E27FC236}">
                <a16:creationId xmlns:a16="http://schemas.microsoft.com/office/drawing/2014/main" id="{2A7483D2-1A51-44AA-99F0-B319C9413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9880AD5C-76CE-4D3D-9869-1088134FF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165AB2-2D41-41F4-12DD-EEDFC012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0FFC003-4F0D-5534-1B55-B968477CBC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34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2" y="1688399"/>
            <a:ext cx="4930022" cy="323165"/>
          </a:xfrm>
          <a:prstGeom prst="rect">
            <a:avLst/>
          </a:prstGeom>
        </p:spPr>
        <p:txBody>
          <a:bodyPr/>
          <a:lstStyle>
            <a:lvl1pPr marL="180000" indent="-180000"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endParaRPr lang="fr-FR" noProof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021FC4C-3EF8-47A7-B0F9-8C0C9A27A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16" y="4730119"/>
            <a:ext cx="4001632" cy="33342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10000"/>
              </a:lnSpc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5" name="Espace réservé du numéro de diapositive 6">
            <a:extLst>
              <a:ext uri="{FF2B5EF4-FFF2-40B4-BE49-F238E27FC236}">
                <a16:creationId xmlns:a16="http://schemas.microsoft.com/office/drawing/2014/main" id="{266F0082-75C7-43AB-A93C-FAC93872E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2AE5FA14-EDFA-4E6D-8622-5B6342EAD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29152" y="6397471"/>
            <a:ext cx="3254417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2015A8-D1D7-D435-9311-AD713DA8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A3B556-DED5-4A50-CA1A-A549AF0B4A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70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24" y="1553797"/>
            <a:ext cx="11563226" cy="3231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Pct val="50000"/>
              <a:buFontTx/>
              <a:buNone/>
              <a:defRPr sz="1500" spc="20" baseline="0"/>
            </a:lvl1pPr>
          </a:lstStyle>
          <a:p>
            <a:pPr lvl="0"/>
            <a:endParaRPr lang="fr-F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30989E-BEC2-416F-BC6D-DE1C56CD95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106" y="3712957"/>
            <a:ext cx="9633943" cy="323165"/>
          </a:xfrm>
          <a:prstGeom prst="rect">
            <a:avLst/>
          </a:prstGeom>
          <a:noFill/>
        </p:spPr>
        <p:txBody>
          <a:bodyPr lIns="144000" anchor="ctr"/>
          <a:lstStyle>
            <a:lvl1pPr marL="0" indent="0" algn="l" defTabSz="914400" rtl="0" eaLnBrk="1" latinLnBrk="0" hangingPunct="1">
              <a:buNone/>
              <a:defRPr lang="en-US" sz="1500" kern="1200" cap="all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3" name="Espace réservé du numéro de diapositive 6">
            <a:extLst>
              <a:ext uri="{FF2B5EF4-FFF2-40B4-BE49-F238E27FC236}">
                <a16:creationId xmlns:a16="http://schemas.microsoft.com/office/drawing/2014/main" id="{3CE617F6-2273-40C6-8A42-4C55849B0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18A11A81-9EC8-45AA-A8C7-E859A9102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29152" y="6397471"/>
            <a:ext cx="3254417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E9BE4B-EE61-53BD-CBBC-154396B0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74BD81D-0ED9-9350-0378-31EFB2650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839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D3BD1D-8EBD-D350-812C-2627D2FDD5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7188" y="368300"/>
            <a:ext cx="11834812" cy="3060700"/>
          </a:xfrm>
          <a:custGeom>
            <a:avLst/>
            <a:gdLst>
              <a:gd name="connsiteX0" fmla="*/ 0 w 11834812"/>
              <a:gd name="connsiteY0" fmla="*/ 0 h 3060700"/>
              <a:gd name="connsiteX1" fmla="*/ 11834812 w 11834812"/>
              <a:gd name="connsiteY1" fmla="*/ 0 h 3060700"/>
              <a:gd name="connsiteX2" fmla="*/ 11834812 w 11834812"/>
              <a:gd name="connsiteY2" fmla="*/ 3060700 h 3060700"/>
              <a:gd name="connsiteX3" fmla="*/ 6856412 w 11834812"/>
              <a:gd name="connsiteY3" fmla="*/ 3060700 h 3060700"/>
              <a:gd name="connsiteX4" fmla="*/ 6856412 w 11834812"/>
              <a:gd name="connsiteY4" fmla="*/ 2870200 h 3060700"/>
              <a:gd name="connsiteX5" fmla="*/ 6856412 w 11834812"/>
              <a:gd name="connsiteY5" fmla="*/ 2870199 h 3060700"/>
              <a:gd name="connsiteX6" fmla="*/ 0 w 11834812"/>
              <a:gd name="connsiteY6" fmla="*/ 2870199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4812" h="3060700">
                <a:moveTo>
                  <a:pt x="0" y="0"/>
                </a:moveTo>
                <a:lnTo>
                  <a:pt x="11834812" y="0"/>
                </a:lnTo>
                <a:lnTo>
                  <a:pt x="11834812" y="3060700"/>
                </a:lnTo>
                <a:lnTo>
                  <a:pt x="6856412" y="3060700"/>
                </a:lnTo>
                <a:lnTo>
                  <a:pt x="6856412" y="2870200"/>
                </a:lnTo>
                <a:lnTo>
                  <a:pt x="6856412" y="2870199"/>
                </a:lnTo>
                <a:lnTo>
                  <a:pt x="0" y="28701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fr-FR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61CB26-1F4C-403B-8C56-067BBC00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3942943"/>
            <a:ext cx="10480034" cy="47705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500">
                <a:solidFill>
                  <a:schemeClr val="accent1"/>
                </a:solidFill>
                <a:latin typeface="+mj-lt"/>
              </a:defRPr>
            </a:lvl1pPr>
          </a:lstStyle>
          <a:p>
            <a:pPr marR="0" algn="r" rtl="0"/>
            <a:endParaRPr lang="fr-FR" noProof="0"/>
          </a:p>
        </p:txBody>
      </p:sp>
      <p:sp>
        <p:nvSpPr>
          <p:cNvPr id="6" name="Espace réservé du numéro de diapositive 6">
            <a:extLst>
              <a:ext uri="{FF2B5EF4-FFF2-40B4-BE49-F238E27FC236}">
                <a16:creationId xmlns:a16="http://schemas.microsoft.com/office/drawing/2014/main" id="{A31A016B-3096-0B43-9964-9C935778D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211F416-1714-C945-9D0F-B5E3C62F0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B8470-3A53-D1FF-B677-C4064338D6DD}"/>
              </a:ext>
            </a:extLst>
          </p:cNvPr>
          <p:cNvSpPr/>
          <p:nvPr userDrawn="1"/>
        </p:nvSpPr>
        <p:spPr>
          <a:xfrm>
            <a:off x="0" y="3238499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ACBBA8F-2116-9B4D-91FE-76F233846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855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9A24606-8572-4CE8-8213-E081ACA20E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7188" y="368300"/>
            <a:ext cx="11834812" cy="3060700"/>
          </a:xfrm>
          <a:custGeom>
            <a:avLst/>
            <a:gdLst>
              <a:gd name="connsiteX0" fmla="*/ 0 w 11834812"/>
              <a:gd name="connsiteY0" fmla="*/ 0 h 3060700"/>
              <a:gd name="connsiteX1" fmla="*/ 11834812 w 11834812"/>
              <a:gd name="connsiteY1" fmla="*/ 0 h 3060700"/>
              <a:gd name="connsiteX2" fmla="*/ 11834812 w 11834812"/>
              <a:gd name="connsiteY2" fmla="*/ 3060700 h 3060700"/>
              <a:gd name="connsiteX3" fmla="*/ 6856412 w 11834812"/>
              <a:gd name="connsiteY3" fmla="*/ 3060700 h 3060700"/>
              <a:gd name="connsiteX4" fmla="*/ 6856412 w 11834812"/>
              <a:gd name="connsiteY4" fmla="*/ 2870200 h 3060700"/>
              <a:gd name="connsiteX5" fmla="*/ 0 w 11834812"/>
              <a:gd name="connsiteY5" fmla="*/ 28702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4812" h="3060700">
                <a:moveTo>
                  <a:pt x="0" y="0"/>
                </a:moveTo>
                <a:lnTo>
                  <a:pt x="11834812" y="0"/>
                </a:lnTo>
                <a:lnTo>
                  <a:pt x="11834812" y="3060700"/>
                </a:lnTo>
                <a:lnTo>
                  <a:pt x="6856412" y="3060700"/>
                </a:lnTo>
                <a:lnTo>
                  <a:pt x="685641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fr-FR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67E313-E97A-4581-A277-0D1EF80D553C}"/>
              </a:ext>
            </a:extLst>
          </p:cNvPr>
          <p:cNvSpPr/>
          <p:nvPr userDrawn="1"/>
        </p:nvSpPr>
        <p:spPr>
          <a:xfrm>
            <a:off x="0" y="3238499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61CB26-1F4C-403B-8C56-067BBC00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3942943"/>
            <a:ext cx="10480034" cy="47705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500">
                <a:solidFill>
                  <a:schemeClr val="accent1"/>
                </a:solidFill>
                <a:latin typeface="+mj-lt"/>
              </a:defRPr>
            </a:lvl1pPr>
          </a:lstStyle>
          <a:p>
            <a:pPr marR="0" algn="r" rtl="0"/>
            <a:endParaRPr lang="fr-FR" noProof="0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02C87A6-1E60-4D8C-8E9F-F741C11E4B94}"/>
              </a:ext>
            </a:extLst>
          </p:cNvPr>
          <p:cNvSpPr txBox="1"/>
          <p:nvPr userDrawn="1"/>
        </p:nvSpPr>
        <p:spPr>
          <a:xfrm>
            <a:off x="10721849" y="4937839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fr-FR" sz="8000" b="0" i="0" u="none" strike="noStrike" noProof="0">
                <a:solidFill>
                  <a:schemeClr val="accent3"/>
                </a:soli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6FEFAB1B-F9DD-4AE9-A199-60730915B97C}"/>
              </a:ext>
            </a:extLst>
          </p:cNvPr>
          <p:cNvSpPr txBox="1"/>
          <p:nvPr userDrawn="1"/>
        </p:nvSpPr>
        <p:spPr>
          <a:xfrm>
            <a:off x="4511549" y="3544550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noProof="0">
                <a:solidFill>
                  <a:schemeClr val="accent3"/>
                </a:solidFill>
                <a:latin typeface="Arial Black" panose="020B0A04020102020204" pitchFamily="34" charset="0"/>
              </a:rPr>
              <a:t>“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49716B1-4B8F-CB4D-9B75-8C70F32DD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8751" y="5790336"/>
            <a:ext cx="2628120" cy="276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id="{B58DB9B9-2E60-604D-9861-BD9058E0F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09D9BB07-B0EB-D94F-9DD5-6195B72B1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42EE7F-D6C5-BBC9-36AF-6D48E6EEE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2616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31191-2A02-4730-A0CE-98D132A57CA4}"/>
              </a:ext>
            </a:extLst>
          </p:cNvPr>
          <p:cNvSpPr/>
          <p:nvPr userDrawn="1"/>
        </p:nvSpPr>
        <p:spPr>
          <a:xfrm>
            <a:off x="356837" y="355600"/>
            <a:ext cx="11835163" cy="563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2" name="Espace réservé du numéro de diapositive 6">
            <a:extLst>
              <a:ext uri="{FF2B5EF4-FFF2-40B4-BE49-F238E27FC236}">
                <a16:creationId xmlns:a16="http://schemas.microsoft.com/office/drawing/2014/main" id="{7D3C9B20-CA11-45F1-A045-8D8E4A788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44922129-C692-4C4A-989F-75782A47D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0815F1C-A064-4085-98A8-FB891980F3CF}"/>
              </a:ext>
            </a:extLst>
          </p:cNvPr>
          <p:cNvSpPr txBox="1"/>
          <p:nvPr userDrawn="1"/>
        </p:nvSpPr>
        <p:spPr>
          <a:xfrm>
            <a:off x="10721849" y="3703478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fr-FR" sz="8000" b="0" i="0" u="none" strike="noStrike" noProof="0">
                <a:solidFill>
                  <a:schemeClr val="accent1"/>
                </a:soli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F343F63-AD4A-4147-B8AD-D9A5D9A92C2C}"/>
              </a:ext>
            </a:extLst>
          </p:cNvPr>
          <p:cNvSpPr txBox="1"/>
          <p:nvPr userDrawn="1"/>
        </p:nvSpPr>
        <p:spPr>
          <a:xfrm>
            <a:off x="4511549" y="1619323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noProof="0">
                <a:solidFill>
                  <a:schemeClr val="accent1"/>
                </a:solidFill>
                <a:latin typeface="Arial Black" panose="020B0A04020102020204" pitchFamily="34" charset="0"/>
              </a:rPr>
              <a:t>“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3DEA8DC9-9621-4A40-87D3-B054CC1D5C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46470" y="4484786"/>
            <a:ext cx="2628120" cy="276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26D4EE2-CE2E-9981-8B7F-90CE702D25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2053849"/>
            <a:ext cx="10480034" cy="477054"/>
          </a:xfrm>
          <a:prstGeom prst="rect">
            <a:avLst/>
          </a:prstGeom>
        </p:spPr>
        <p:txBody>
          <a:bodyPr anchor="t" anchorCtr="0"/>
          <a:lstStyle>
            <a:lvl1pPr marL="0" indent="0" algn="r">
              <a:buNone/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pPr marR="0" algn="r" rtl="0"/>
            <a:endParaRPr lang="fr-FR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9BE81-6186-7DDD-2EE9-1C0B1ACA732A}"/>
              </a:ext>
            </a:extLst>
          </p:cNvPr>
          <p:cNvSpPr/>
          <p:nvPr userDrawn="1"/>
        </p:nvSpPr>
        <p:spPr>
          <a:xfrm>
            <a:off x="0" y="5799043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F8D5BC-A20C-37BD-C975-57059CB52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1965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31191-2A02-4730-A0CE-98D132A57CA4}"/>
              </a:ext>
            </a:extLst>
          </p:cNvPr>
          <p:cNvSpPr/>
          <p:nvPr userDrawn="1"/>
        </p:nvSpPr>
        <p:spPr>
          <a:xfrm>
            <a:off x="356837" y="355600"/>
            <a:ext cx="11835163" cy="563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61CB26-1F4C-403B-8C56-067BBC00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2053849"/>
            <a:ext cx="10480034" cy="477054"/>
          </a:xfrm>
          <a:prstGeom prst="rect">
            <a:avLst/>
          </a:prstGeom>
        </p:spPr>
        <p:txBody>
          <a:bodyPr anchor="t" anchorCtr="0"/>
          <a:lstStyle>
            <a:lvl1pPr marL="0" indent="0" algn="r">
              <a:buNone/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pPr marR="0" algn="r" rtl="0"/>
            <a:endParaRPr lang="fr-FR" noProof="0"/>
          </a:p>
        </p:txBody>
      </p:sp>
      <p:sp>
        <p:nvSpPr>
          <p:cNvPr id="12" name="Espace réservé du numéro de diapositive 6">
            <a:extLst>
              <a:ext uri="{FF2B5EF4-FFF2-40B4-BE49-F238E27FC236}">
                <a16:creationId xmlns:a16="http://schemas.microsoft.com/office/drawing/2014/main" id="{7D3C9B20-CA11-45F1-A045-8D8E4A788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44922129-C692-4C4A-989F-75782A47D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2D519-4894-E9B9-C63A-D182981F5E46}"/>
              </a:ext>
            </a:extLst>
          </p:cNvPr>
          <p:cNvSpPr/>
          <p:nvPr userDrawn="1"/>
        </p:nvSpPr>
        <p:spPr>
          <a:xfrm>
            <a:off x="0" y="5799043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CA34923-C3A8-E258-7E94-D8698C5706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828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1292B55-64A1-45D8-ACA7-B1C0AFBE9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2" y="1428409"/>
            <a:ext cx="2401508" cy="323165"/>
          </a:xfrm>
          <a:prstGeom prst="rect">
            <a:avLst/>
          </a:prstGeom>
        </p:spPr>
        <p:txBody>
          <a:bodyPr/>
          <a:lstStyle>
            <a:lvl1pPr marL="0" indent="0">
              <a:buSzPct val="50000"/>
              <a:buFontTx/>
              <a:buNone/>
              <a:defRPr sz="1500" spc="20" baseline="0"/>
            </a:lvl1pPr>
          </a:lstStyle>
          <a:p>
            <a:pPr lvl="0"/>
            <a:endParaRPr lang="fr-FR" noProof="0"/>
          </a:p>
        </p:txBody>
      </p:sp>
      <p:sp>
        <p:nvSpPr>
          <p:cNvPr id="15" name="Espace réservé du numéro de diapositive 6">
            <a:extLst>
              <a:ext uri="{FF2B5EF4-FFF2-40B4-BE49-F238E27FC236}">
                <a16:creationId xmlns:a16="http://schemas.microsoft.com/office/drawing/2014/main" id="{A5A32622-B564-4BD9-AB2D-57B896830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51A0B12F-415A-47B8-973A-DE7976E0C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29152" y="6397471"/>
            <a:ext cx="3254417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48F5C4-3BCF-DBD4-4A17-FA8D6F1A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53144BE-1995-5983-0EAD-4974AE482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368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898" y="1548391"/>
            <a:ext cx="10411720" cy="333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99B2560-5A2F-461D-B47C-6917B8C240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518" y="2926472"/>
            <a:ext cx="5041270" cy="323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700"/>
              </a:spcBef>
              <a:buSzPct val="50000"/>
              <a:buFontTx/>
              <a:buNone/>
              <a:defRPr sz="1500" spc="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marR="0" algn="l" rtl="0"/>
            <a:endParaRPr lang="fr-FR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713EBDC3-786B-4A3D-9938-FAC4F6DA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9346" y="2926472"/>
            <a:ext cx="5041271" cy="323165"/>
          </a:xfrm>
          <a:prstGeom prst="rect">
            <a:avLst/>
          </a:prstGeom>
        </p:spPr>
        <p:txBody>
          <a:bodyPr/>
          <a:lstStyle>
            <a:lvl1pPr marL="180000" indent="-180000"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endParaRPr lang="fr-FR" noProof="0"/>
          </a:p>
        </p:txBody>
      </p:sp>
      <p:sp>
        <p:nvSpPr>
          <p:cNvPr id="16" name="Espace réservé du numéro de diapositive 6">
            <a:extLst>
              <a:ext uri="{FF2B5EF4-FFF2-40B4-BE49-F238E27FC236}">
                <a16:creationId xmlns:a16="http://schemas.microsoft.com/office/drawing/2014/main" id="{86667FA1-2289-422F-8547-DB882B381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C702A9F7-3E66-4CE5-B42A-A94AD35CB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29152" y="6397471"/>
            <a:ext cx="3254417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C879BD-4D37-AE0F-6AB2-C36DFC19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114557C-526C-BA00-45EB-B218724A09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046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898" y="1548391"/>
            <a:ext cx="10411720" cy="333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99B2560-5A2F-461D-B47C-6917B8C240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8898" y="3107315"/>
            <a:ext cx="10404100" cy="323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700"/>
              </a:spcBef>
              <a:buSzPct val="50000"/>
              <a:buFontTx/>
              <a:buNone/>
              <a:defRPr sz="1500" spc="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marR="0" algn="l" rtl="0"/>
            <a:endParaRPr lang="fr-FR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713EBDC3-786B-4A3D-9938-FAC4F6DA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898" y="4444990"/>
            <a:ext cx="10404100" cy="323165"/>
          </a:xfrm>
          <a:prstGeom prst="rect">
            <a:avLst/>
          </a:prstGeom>
        </p:spPr>
        <p:txBody>
          <a:bodyPr/>
          <a:lstStyle>
            <a:lvl1pPr marL="180000" indent="-180000"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endParaRPr lang="fr-FR" noProof="0"/>
          </a:p>
        </p:txBody>
      </p:sp>
      <p:sp>
        <p:nvSpPr>
          <p:cNvPr id="16" name="Espace réservé du numéro de diapositive 6">
            <a:extLst>
              <a:ext uri="{FF2B5EF4-FFF2-40B4-BE49-F238E27FC236}">
                <a16:creationId xmlns:a16="http://schemas.microsoft.com/office/drawing/2014/main" id="{2A7483D2-1A51-44AA-99F0-B319C9413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9880AD5C-76CE-4D3D-9869-1088134FF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29152" y="6397471"/>
            <a:ext cx="3254417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165AB2-2D41-41F4-12DD-EEDFC012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0FFC003-4F0D-5534-1B55-B968477CBC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340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numéro de diapositive 6">
            <a:extLst>
              <a:ext uri="{FF2B5EF4-FFF2-40B4-BE49-F238E27FC236}">
                <a16:creationId xmlns:a16="http://schemas.microsoft.com/office/drawing/2014/main" id="{771DAF3A-3448-42E1-A54E-69C43468E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9CBE67CA-84F4-45FA-800F-EBEB6707D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A914F7-A980-DC31-95F8-14CC5172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0DC5C9D-3888-50EC-14F2-093B3DA14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2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0D41BE8-8A43-9C59-2B61-FF9816B889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1999" cy="5660019"/>
          </a:xfrm>
          <a:custGeom>
            <a:avLst/>
            <a:gdLst>
              <a:gd name="connsiteX0" fmla="*/ 0 w 12191999"/>
              <a:gd name="connsiteY0" fmla="*/ 0 h 5660019"/>
              <a:gd name="connsiteX1" fmla="*/ 12191999 w 12191999"/>
              <a:gd name="connsiteY1" fmla="*/ 0 h 5660019"/>
              <a:gd name="connsiteX2" fmla="*/ 12191999 w 12191999"/>
              <a:gd name="connsiteY2" fmla="*/ 5660019 h 5660019"/>
              <a:gd name="connsiteX3" fmla="*/ 9157061 w 12191999"/>
              <a:gd name="connsiteY3" fmla="*/ 5660019 h 5660019"/>
              <a:gd name="connsiteX4" fmla="*/ 9157061 w 12191999"/>
              <a:gd name="connsiteY4" fmla="*/ 5535909 h 5660019"/>
              <a:gd name="connsiteX5" fmla="*/ 9157061 w 12191999"/>
              <a:gd name="connsiteY5" fmla="*/ 5531453 h 5660019"/>
              <a:gd name="connsiteX6" fmla="*/ 0 w 12191999"/>
              <a:gd name="connsiteY6" fmla="*/ 5531453 h 566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5660019">
                <a:moveTo>
                  <a:pt x="0" y="0"/>
                </a:moveTo>
                <a:lnTo>
                  <a:pt x="12191999" y="0"/>
                </a:lnTo>
                <a:lnTo>
                  <a:pt x="12191999" y="5660019"/>
                </a:lnTo>
                <a:lnTo>
                  <a:pt x="9157061" y="5660019"/>
                </a:lnTo>
                <a:lnTo>
                  <a:pt x="9157061" y="5535909"/>
                </a:lnTo>
                <a:lnTo>
                  <a:pt x="9157061" y="5531453"/>
                </a:lnTo>
                <a:lnTo>
                  <a:pt x="0" y="55314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 noProof="0"/>
          </a:p>
        </p:txBody>
      </p:sp>
      <p:pic>
        <p:nvPicPr>
          <p:cNvPr id="31" name="Espace réservé pour une image  7" hidden="1">
            <a:extLst>
              <a:ext uri="{FF2B5EF4-FFF2-40B4-BE49-F238E27FC236}">
                <a16:creationId xmlns:a16="http://schemas.microsoft.com/office/drawing/2014/main" id="{A9D91117-3FAA-A722-2D48-ED769EAA8C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583025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C2C50E7D-40DE-29AB-1332-28DF746FE675}"/>
              </a:ext>
            </a:extLst>
          </p:cNvPr>
          <p:cNvSpPr txBox="1"/>
          <p:nvPr userDrawn="1"/>
        </p:nvSpPr>
        <p:spPr>
          <a:xfrm>
            <a:off x="4355869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424BF0F-2F2C-1D27-A920-C4F25B208C1C}"/>
              </a:ext>
            </a:extLst>
          </p:cNvPr>
          <p:cNvSpPr txBox="1"/>
          <p:nvPr userDrawn="1"/>
        </p:nvSpPr>
        <p:spPr>
          <a:xfrm>
            <a:off x="5594465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4D06789-2EB4-4996-B937-F69BBE952880}"/>
              </a:ext>
            </a:extLst>
          </p:cNvPr>
          <p:cNvSpPr txBox="1"/>
          <p:nvPr userDrawn="1"/>
        </p:nvSpPr>
        <p:spPr>
          <a:xfrm>
            <a:off x="6758246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939663A-19FC-2E26-BFD7-001BCB6F202E}"/>
              </a:ext>
            </a:extLst>
          </p:cNvPr>
          <p:cNvCxnSpPr>
            <a:cxnSpLocks/>
          </p:cNvCxnSpPr>
          <p:nvPr userDrawn="1"/>
        </p:nvCxnSpPr>
        <p:spPr>
          <a:xfrm>
            <a:off x="5473959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2457B7B-D4DC-87BD-36C3-09BC85C95B12}"/>
              </a:ext>
            </a:extLst>
          </p:cNvPr>
          <p:cNvCxnSpPr>
            <a:cxnSpLocks/>
          </p:cNvCxnSpPr>
          <p:nvPr userDrawn="1"/>
        </p:nvCxnSpPr>
        <p:spPr>
          <a:xfrm>
            <a:off x="6705034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409EEB-2B24-671F-9D08-0CB2DCE6DB52}"/>
              </a:ext>
            </a:extLst>
          </p:cNvPr>
          <p:cNvGrpSpPr/>
          <p:nvPr userDrawn="1"/>
        </p:nvGrpSpPr>
        <p:grpSpPr>
          <a:xfrm>
            <a:off x="4660055" y="6293057"/>
            <a:ext cx="419945" cy="419945"/>
            <a:chOff x="4660055" y="6248453"/>
            <a:chExt cx="419945" cy="419945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588BB6D7-0E86-5ACA-93FE-CB7AFCFEB53D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3A3C3475-2D7E-112B-83AF-72D6F16A0AF1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D1E2E9F-D102-66DC-DEC9-7B019685FE48}"/>
              </a:ext>
            </a:extLst>
          </p:cNvPr>
          <p:cNvGrpSpPr/>
          <p:nvPr userDrawn="1"/>
        </p:nvGrpSpPr>
        <p:grpSpPr>
          <a:xfrm>
            <a:off x="5904037" y="6293055"/>
            <a:ext cx="419945" cy="419945"/>
            <a:chOff x="4660055" y="6248453"/>
            <a:chExt cx="419945" cy="419945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8F4442A-8287-7C7B-B30F-A03D059E685C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6C873A7-7F3F-70B1-D540-88404256E3EF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75ED30A4-2B2B-15DC-92A9-BF8C5B3208B8}"/>
              </a:ext>
            </a:extLst>
          </p:cNvPr>
          <p:cNvGrpSpPr/>
          <p:nvPr userDrawn="1"/>
        </p:nvGrpSpPr>
        <p:grpSpPr>
          <a:xfrm>
            <a:off x="7067818" y="6293053"/>
            <a:ext cx="419945" cy="419945"/>
            <a:chOff x="4660055" y="6248453"/>
            <a:chExt cx="419945" cy="419945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ECC0020-9BB9-ECA0-93C4-4719328D8531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720C0EA6-D328-3972-2E96-146BC3A24425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sp>
        <p:nvSpPr>
          <p:cNvPr id="23" name="Espace réservé du texte 11">
            <a:extLst>
              <a:ext uri="{FF2B5EF4-FFF2-40B4-BE49-F238E27FC236}">
                <a16:creationId xmlns:a16="http://schemas.microsoft.com/office/drawing/2014/main" id="{09AE5483-5762-2994-1BB7-81D1D80C9C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3457" y="3662926"/>
            <a:ext cx="4853116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BA9BE4-F401-A855-74CD-A96F9CC4E41C}"/>
              </a:ext>
            </a:extLst>
          </p:cNvPr>
          <p:cNvSpPr/>
          <p:nvPr userDrawn="1"/>
        </p:nvSpPr>
        <p:spPr>
          <a:xfrm>
            <a:off x="0" y="5531452"/>
            <a:ext cx="9157061" cy="257138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30" name="Espace réservé du titre 1">
            <a:extLst>
              <a:ext uri="{FF2B5EF4-FFF2-40B4-BE49-F238E27FC236}">
                <a16:creationId xmlns:a16="http://schemas.microsoft.com/office/drawing/2014/main" id="{B1E9F394-917A-2DA6-48CB-7B4D1A56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2" y="1544576"/>
            <a:ext cx="8348552" cy="86177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lnSpc>
                <a:spcPct val="10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58357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021FC4C-3EF8-47A7-B0F9-8C0C9A27A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16" y="4730119"/>
            <a:ext cx="4001632" cy="33342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0000"/>
              </a:lnSpc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91CB0C2-ED75-4C6A-9B96-53BA9700F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7800" y="1778000"/>
            <a:ext cx="6934200" cy="3695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 noProof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D3DCAAA-A93C-40C4-92A4-442914263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2" y="1688399"/>
            <a:ext cx="4930022" cy="323165"/>
          </a:xfrm>
          <a:prstGeom prst="rect">
            <a:avLst/>
          </a:prstGeom>
        </p:spPr>
        <p:txBody>
          <a:bodyPr/>
          <a:lstStyle>
            <a:lvl1pPr marL="180000" indent="-180000"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endParaRPr lang="fr-FR" noProof="0"/>
          </a:p>
        </p:txBody>
      </p:sp>
      <p:sp>
        <p:nvSpPr>
          <p:cNvPr id="15" name="Espace réservé du numéro de diapositive 6">
            <a:extLst>
              <a:ext uri="{FF2B5EF4-FFF2-40B4-BE49-F238E27FC236}">
                <a16:creationId xmlns:a16="http://schemas.microsoft.com/office/drawing/2014/main" id="{B7E15896-7CD1-4C20-A6D3-1FEC1810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34AB3FA3-D038-41F0-9209-BABA17251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061D6AD-9329-A862-B27C-C1F1399E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5945F78-172A-9BE1-4989-52B8F978A2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596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67B2DF-8516-41AD-A2E6-C8966748C1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816100"/>
            <a:ext cx="2730500" cy="187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7C5EC6-5662-4A54-9A68-1564F6FDFB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8248" y="1816100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4B10E49-7964-4120-AA7D-25843D20C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022241"/>
            <a:ext cx="2730500" cy="19277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 noProof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F762E47-68E9-45F4-B567-BD27F5D6FE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8248" y="4053991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75F1522C-91C3-4CA1-B66B-1C8E51AAF2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2500" y="1816100"/>
            <a:ext cx="2730500" cy="187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 noProof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F67C9FD-CC5E-44C3-BB14-C145BCB7A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20748" y="1816100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DC954CD-90CF-4FBD-ACB5-F4268BEB5C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32500" y="4022241"/>
            <a:ext cx="2730500" cy="19277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 noProof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8E535BC-4EC1-4689-8E98-2DD781473D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20748" y="4053991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2" name="Espace réservé du numéro de diapositive 6">
            <a:extLst>
              <a:ext uri="{FF2B5EF4-FFF2-40B4-BE49-F238E27FC236}">
                <a16:creationId xmlns:a16="http://schemas.microsoft.com/office/drawing/2014/main" id="{EA5FEC26-F4C1-4DBB-9452-9B3788CF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7FB35642-6C22-4A61-BA4A-BCD0D3D8C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2DE1D89-8EA5-D42D-EA36-E52A58CF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65E2F7A-A6C2-B24A-299A-DD7A28E18B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098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numéro de diapositive 6">
            <a:extLst>
              <a:ext uri="{FF2B5EF4-FFF2-40B4-BE49-F238E27FC236}">
                <a16:creationId xmlns:a16="http://schemas.microsoft.com/office/drawing/2014/main" id="{771DAF3A-3448-42E1-A54E-69C43468E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9CBE67CA-84F4-45FA-800F-EBEB6707D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graphicFrame>
        <p:nvGraphicFramePr>
          <p:cNvPr id="7" name="Table 25">
            <a:extLst>
              <a:ext uri="{FF2B5EF4-FFF2-40B4-BE49-F238E27FC236}">
                <a16:creationId xmlns:a16="http://schemas.microsoft.com/office/drawing/2014/main" id="{89933CE2-B036-423D-AF79-36B582A654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40654371"/>
              </p:ext>
            </p:extLst>
          </p:nvPr>
        </p:nvGraphicFramePr>
        <p:xfrm>
          <a:off x="-6350" y="1447344"/>
          <a:ext cx="11601512" cy="4546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71">
                  <a:extLst>
                    <a:ext uri="{9D8B030D-6E8A-4147-A177-3AD203B41FA5}">
                      <a16:colId xmlns:a16="http://schemas.microsoft.com/office/drawing/2014/main" val="740782173"/>
                    </a:ext>
                  </a:extLst>
                </a:gridCol>
                <a:gridCol w="4848679">
                  <a:extLst>
                    <a:ext uri="{9D8B030D-6E8A-4147-A177-3AD203B41FA5}">
                      <a16:colId xmlns:a16="http://schemas.microsoft.com/office/drawing/2014/main" val="89411042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748001939"/>
                    </a:ext>
                  </a:extLst>
                </a:gridCol>
                <a:gridCol w="5715062">
                  <a:extLst>
                    <a:ext uri="{9D8B030D-6E8A-4147-A177-3AD203B41FA5}">
                      <a16:colId xmlns:a16="http://schemas.microsoft.com/office/drawing/2014/main" val="495700598"/>
                    </a:ext>
                  </a:extLst>
                </a:gridCol>
              </a:tblGrid>
              <a:tr h="6487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en-US" sz="1500" b="0" cap="all" baseline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625650"/>
                  </a:ext>
                </a:extLst>
              </a:tr>
              <a:tr h="5453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137044"/>
                  </a:ext>
                </a:extLst>
              </a:tr>
              <a:tr h="1207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00" b="0" strike="noStrike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12000" algn="l" defTabSz="914400" rtl="0" eaLnBrk="1" latinLnBrk="0" hangingPunct="1"/>
                      <a:endParaRPr lang="en-US" sz="1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007892"/>
                  </a:ext>
                </a:extLst>
              </a:tr>
              <a:tr h="9969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00" b="0" strike="noStrike" baseline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12000" algn="l" defTabSz="914400" rtl="0" eaLnBrk="1" latinLnBrk="0" hangingPunct="1"/>
                      <a:endParaRPr lang="en-US"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02110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500" b="0" kern="1200" cap="all" baseline="0">
                        <a:solidFill>
                          <a:srgbClr val="003F5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15276"/>
                  </a:ext>
                </a:extLst>
              </a:tr>
              <a:tr h="5453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568065"/>
                  </a:ext>
                </a:extLst>
              </a:tr>
              <a:tr h="12072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781902"/>
                  </a:ext>
                </a:extLst>
              </a:tr>
              <a:tr h="8849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15000"/>
                  </a:ext>
                </a:extLst>
              </a:tr>
            </a:tbl>
          </a:graphicData>
        </a:graphic>
      </p:graphicFrame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DE99399C-3B77-411E-AA70-B29ADBD392F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7125" y="3937329"/>
            <a:ext cx="4822475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cap="all" baseline="0">
                <a:solidFill>
                  <a:schemeClr val="tx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8C855A71-B096-407C-8874-B3380D1DD3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8514" y="2185097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A5A8D440-6284-456C-8C98-D922980657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28514" y="45311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01B5909E-9844-4051-B97B-FDBDEE3358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7124" y="45311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5E62EF2-ADB8-4111-B061-63137661CF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7124" y="2727368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B3FC0E23-3993-438D-AAFF-6A1365D101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7125" y="2185097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2D68B1F4-310F-4EB7-BB4B-79555B75D1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125" y="1619003"/>
            <a:ext cx="4822475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cap="all" baseline="0">
                <a:solidFill>
                  <a:schemeClr val="tx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37387239-7336-4481-8C87-8FC7BA6824E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28513" y="51036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924D4F9C-680A-4654-9284-ED20E43E19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7124" y="51036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C0EDE1B9-6FDF-47B3-BFA6-3C7ED70FE5D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8513" y="2727368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2B8D8F-6BBE-C534-253D-A55EB7BB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DF4608-DD0C-B0C8-3BE0-59ACEF5E2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131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5D8812B-31AD-49BB-A085-C6FF154E93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6837" y="352422"/>
            <a:ext cx="11834812" cy="3762378"/>
          </a:xfrm>
          <a:custGeom>
            <a:avLst/>
            <a:gdLst>
              <a:gd name="connsiteX0" fmla="*/ 0 w 11834812"/>
              <a:gd name="connsiteY0" fmla="*/ 0 h 3762378"/>
              <a:gd name="connsiteX1" fmla="*/ 11834812 w 11834812"/>
              <a:gd name="connsiteY1" fmla="*/ 0 h 3762378"/>
              <a:gd name="connsiteX2" fmla="*/ 11834812 w 11834812"/>
              <a:gd name="connsiteY2" fmla="*/ 3762378 h 3762378"/>
              <a:gd name="connsiteX3" fmla="*/ 6856763 w 11834812"/>
              <a:gd name="connsiteY3" fmla="*/ 3762378 h 3762378"/>
              <a:gd name="connsiteX4" fmla="*/ 6856763 w 11834812"/>
              <a:gd name="connsiteY4" fmla="*/ 3576893 h 3762378"/>
              <a:gd name="connsiteX5" fmla="*/ 0 w 11834812"/>
              <a:gd name="connsiteY5" fmla="*/ 3576893 h 376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4812" h="3762378">
                <a:moveTo>
                  <a:pt x="0" y="0"/>
                </a:moveTo>
                <a:lnTo>
                  <a:pt x="11834812" y="0"/>
                </a:lnTo>
                <a:lnTo>
                  <a:pt x="11834812" y="3762378"/>
                </a:lnTo>
                <a:lnTo>
                  <a:pt x="6856763" y="3762378"/>
                </a:lnTo>
                <a:lnTo>
                  <a:pt x="6856763" y="3576893"/>
                </a:lnTo>
                <a:lnTo>
                  <a:pt x="0" y="357689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C330D0-D207-4CCA-848E-DAFD2CEB7B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8289" y="4541962"/>
            <a:ext cx="11085512" cy="415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accent1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55938-D512-49A8-B153-545D08FFC558}"/>
              </a:ext>
            </a:extLst>
          </p:cNvPr>
          <p:cNvSpPr/>
          <p:nvPr userDrawn="1"/>
        </p:nvSpPr>
        <p:spPr>
          <a:xfrm>
            <a:off x="0" y="3929315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12" name="Espace réservé du numéro de diapositive 6">
            <a:extLst>
              <a:ext uri="{FF2B5EF4-FFF2-40B4-BE49-F238E27FC236}">
                <a16:creationId xmlns:a16="http://schemas.microsoft.com/office/drawing/2014/main" id="{ED935233-556A-4673-8A86-B9788EC48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D8ED6195-BEA5-4C0A-90F0-E6FF05B2C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F523DD8-3C6A-1D04-06AF-6234C0158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552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97E704-6754-4DE7-8D47-3C52E54F5B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6600" y="1524000"/>
            <a:ext cx="5105400" cy="3390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 noProof="0"/>
          </a:p>
        </p:txBody>
      </p:sp>
      <p:sp>
        <p:nvSpPr>
          <p:cNvPr id="13" name="Espace réservé du numéro de diapositive 6">
            <a:extLst>
              <a:ext uri="{FF2B5EF4-FFF2-40B4-BE49-F238E27FC236}">
                <a16:creationId xmlns:a16="http://schemas.microsoft.com/office/drawing/2014/main" id="{6D96B5E1-44FD-46DB-8148-8253FCB8F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403727C8-E764-4403-81A9-A567C3EED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716029-E1E3-CF74-F79E-9E30D343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093BD4-4D67-0EE9-E7A7-654A168147B5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1042F5D4-0421-1745-560F-43CFC8F5A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665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97E704-6754-4DE7-8D47-3C52E54F5B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6600" y="1524000"/>
            <a:ext cx="5105400" cy="3390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 noProof="0"/>
          </a:p>
        </p:txBody>
      </p:sp>
      <p:sp>
        <p:nvSpPr>
          <p:cNvPr id="13" name="Espace réservé du numéro de diapositive 6">
            <a:extLst>
              <a:ext uri="{FF2B5EF4-FFF2-40B4-BE49-F238E27FC236}">
                <a16:creationId xmlns:a16="http://schemas.microsoft.com/office/drawing/2014/main" id="{6D96B5E1-44FD-46DB-8148-8253FCB8F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403727C8-E764-4403-81A9-A567C3EED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299B9E1-1AB2-4052-A899-3CCA3B6C9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661751"/>
            <a:ext cx="3251199" cy="369332"/>
          </a:xfrm>
          <a:prstGeom prst="rect">
            <a:avLst/>
          </a:prstGeom>
          <a:noFill/>
        </p:spPr>
        <p:txBody>
          <a:bodyPr lIns="360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0283E9E-E6A8-46BF-8048-923952C75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0529" y="3661751"/>
            <a:ext cx="3251199" cy="369332"/>
          </a:xfrm>
          <a:prstGeom prst="rect">
            <a:avLst/>
          </a:prstGeom>
          <a:noFill/>
        </p:spPr>
        <p:txBody>
          <a:bodyPr lIns="180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4E15BF8-C6C9-4C24-862C-FBB64296CD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10529" y="1533236"/>
            <a:ext cx="3251199" cy="369332"/>
          </a:xfrm>
          <a:prstGeom prst="rect">
            <a:avLst/>
          </a:prstGeom>
          <a:noFill/>
        </p:spPr>
        <p:txBody>
          <a:bodyPr lIns="180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0147626-EBB2-451B-A7F5-33FA8BEA3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533236"/>
            <a:ext cx="3251199" cy="369332"/>
          </a:xfrm>
          <a:prstGeom prst="rect">
            <a:avLst/>
          </a:prstGeom>
          <a:noFill/>
        </p:spPr>
        <p:txBody>
          <a:bodyPr lIns="360000" rIns="252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9915CBFE-6761-44F1-B968-6602EFCF17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91953" y="1908501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fr-FR" noProof="0"/>
              <a:t>0,00 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423B3DC-1B6D-43B0-B2E0-B3BA21CBE1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234" y="1908501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fr-FR" noProof="0"/>
              <a:t>0,00 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6F1F4794-E6FC-449E-BAD1-D17E2E2B5B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234" y="4031083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noProof="0"/>
              <a:t>00 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FB1FE772-3619-4B86-B4F7-C2F01F6717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1953" y="4031083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noProof="0"/>
              <a:t>00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A09C3C1-48BD-4780-B675-DAAD25967E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91953" y="2781988"/>
            <a:ext cx="1632527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2C54322D-923B-4750-BB1A-8DD879573D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91953" y="4912129"/>
            <a:ext cx="1632527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5D62BD64-3F52-4918-91C3-356C638BCE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5234" y="4912129"/>
            <a:ext cx="161405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35" name="Espace réservé du texte 5">
            <a:extLst>
              <a:ext uri="{FF2B5EF4-FFF2-40B4-BE49-F238E27FC236}">
                <a16:creationId xmlns:a16="http://schemas.microsoft.com/office/drawing/2014/main" id="{F5041F54-EB20-4613-9D13-34A6698A6F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5233" y="2781988"/>
            <a:ext cx="161405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FF6A0E5-1076-A11D-FE09-2BE1CE72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C1E12-07E7-8C84-BDCD-2D028C6780BD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ABF965C8-0277-38F6-34D4-6F74BBB4D9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1135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965FBBA-FD65-430D-8BAD-C0FE62C8B04D}"/>
              </a:ext>
            </a:extLst>
          </p:cNvPr>
          <p:cNvSpPr txBox="1"/>
          <p:nvPr userDrawn="1"/>
        </p:nvSpPr>
        <p:spPr>
          <a:xfrm>
            <a:off x="4876800" y="6465651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u="sng" noProof="0"/>
              <a:t>engie.com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23D741-F825-7FE3-906D-957D2881D7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050" y="2595562"/>
            <a:ext cx="3275900" cy="19828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33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fond ble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51A565C-B500-4B95-BA46-5206376F4D38}"/>
              </a:ext>
            </a:extLst>
          </p:cNvPr>
          <p:cNvSpPr txBox="1"/>
          <p:nvPr userDrawn="1"/>
        </p:nvSpPr>
        <p:spPr>
          <a:xfrm>
            <a:off x="4876800" y="6465651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u="sng"/>
              <a:t>engie.com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A37D0F-F237-5A37-BA3F-B146A1E167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050" y="2595562"/>
            <a:ext cx="3275900" cy="19828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119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898" y="1548391"/>
            <a:ext cx="10411720" cy="333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99B2560-5A2F-461D-B47C-6917B8C240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8898" y="3107315"/>
            <a:ext cx="10404100" cy="323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700"/>
              </a:spcBef>
              <a:buSzPct val="50000"/>
              <a:buFontTx/>
              <a:buNone/>
              <a:defRPr sz="1500" spc="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marR="0" algn="l" rtl="0"/>
            <a:endParaRPr lang="fr-FR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713EBDC3-786B-4A3D-9938-FAC4F6DA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898" y="4444990"/>
            <a:ext cx="10404100" cy="323165"/>
          </a:xfrm>
          <a:prstGeom prst="rect">
            <a:avLst/>
          </a:prstGeom>
        </p:spPr>
        <p:txBody>
          <a:bodyPr/>
          <a:lstStyle>
            <a:lvl1pPr marL="180000" indent="-180000"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endParaRPr lang="fr-FR" noProof="0"/>
          </a:p>
        </p:txBody>
      </p:sp>
      <p:sp>
        <p:nvSpPr>
          <p:cNvPr id="16" name="Espace réservé du numéro de diapositive 6">
            <a:extLst>
              <a:ext uri="{FF2B5EF4-FFF2-40B4-BE49-F238E27FC236}">
                <a16:creationId xmlns:a16="http://schemas.microsoft.com/office/drawing/2014/main" id="{2A7483D2-1A51-44AA-99F0-B319C9413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9880AD5C-76CE-4D3D-9869-1088134FF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165AB2-2D41-41F4-12DD-EEDFC012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0FFC003-4F0D-5534-1B55-B968477CBC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34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8971B3-5B54-4B17-AF0B-B39EAED934A6}"/>
              </a:ext>
            </a:extLst>
          </p:cNvPr>
          <p:cNvSpPr/>
          <p:nvPr userDrawn="1"/>
        </p:nvSpPr>
        <p:spPr>
          <a:xfrm>
            <a:off x="0" y="1"/>
            <a:ext cx="12192000" cy="5660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0F3B108-3CE1-4D6F-AAD5-4C0888A1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2" y="1544576"/>
            <a:ext cx="8348552" cy="86177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lnSpc>
                <a:spcPct val="10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endParaRPr lang="fr-FR" noProof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22D1CAE-0A4C-4C51-B6EA-813008533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3457" y="3662926"/>
            <a:ext cx="4853116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B6D451-1792-ED5E-33E5-8C4AF7EC2FD2}"/>
              </a:ext>
            </a:extLst>
          </p:cNvPr>
          <p:cNvSpPr txBox="1"/>
          <p:nvPr userDrawn="1"/>
        </p:nvSpPr>
        <p:spPr>
          <a:xfrm>
            <a:off x="4355869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358F794-11C8-6A9A-E3B9-1725AC9431AF}"/>
              </a:ext>
            </a:extLst>
          </p:cNvPr>
          <p:cNvSpPr txBox="1"/>
          <p:nvPr userDrawn="1"/>
        </p:nvSpPr>
        <p:spPr>
          <a:xfrm>
            <a:off x="5594465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E3C5FB0-4531-5C37-7E9D-933B09964A6F}"/>
              </a:ext>
            </a:extLst>
          </p:cNvPr>
          <p:cNvSpPr txBox="1"/>
          <p:nvPr userDrawn="1"/>
        </p:nvSpPr>
        <p:spPr>
          <a:xfrm>
            <a:off x="6758246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0D3E234-B91A-E51A-D770-F14E0C0F84F9}"/>
              </a:ext>
            </a:extLst>
          </p:cNvPr>
          <p:cNvCxnSpPr>
            <a:cxnSpLocks/>
          </p:cNvCxnSpPr>
          <p:nvPr userDrawn="1"/>
        </p:nvCxnSpPr>
        <p:spPr>
          <a:xfrm>
            <a:off x="5473959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8781767F-B7ED-2988-C79B-18F44A4F95F0}"/>
              </a:ext>
            </a:extLst>
          </p:cNvPr>
          <p:cNvCxnSpPr>
            <a:cxnSpLocks/>
          </p:cNvCxnSpPr>
          <p:nvPr userDrawn="1"/>
        </p:nvCxnSpPr>
        <p:spPr>
          <a:xfrm>
            <a:off x="6705034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C10C2C1-66D2-5826-6828-2FE22B4A89D6}"/>
              </a:ext>
            </a:extLst>
          </p:cNvPr>
          <p:cNvGrpSpPr/>
          <p:nvPr userDrawn="1"/>
        </p:nvGrpSpPr>
        <p:grpSpPr>
          <a:xfrm>
            <a:off x="4660055" y="6293057"/>
            <a:ext cx="419945" cy="419945"/>
            <a:chOff x="4660055" y="6248453"/>
            <a:chExt cx="419945" cy="419945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0B6BD00-EB15-221C-AFA1-907A217D970A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D84F425-2964-E403-FFDC-DB6252D43B94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4A78DF4-FE23-354B-59FE-5CB22CBD4507}"/>
              </a:ext>
            </a:extLst>
          </p:cNvPr>
          <p:cNvGrpSpPr/>
          <p:nvPr userDrawn="1"/>
        </p:nvGrpSpPr>
        <p:grpSpPr>
          <a:xfrm>
            <a:off x="5904037" y="6293055"/>
            <a:ext cx="419945" cy="419945"/>
            <a:chOff x="4660055" y="6248453"/>
            <a:chExt cx="419945" cy="419945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0F328D85-17B8-23AC-57BF-07B83F848A1E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6863684F-9A4F-6A0B-4DB9-722D721E7D78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579792EA-46CB-A451-EA9F-5EA4E603BF8A}"/>
              </a:ext>
            </a:extLst>
          </p:cNvPr>
          <p:cNvGrpSpPr/>
          <p:nvPr userDrawn="1"/>
        </p:nvGrpSpPr>
        <p:grpSpPr>
          <a:xfrm>
            <a:off x="7067818" y="6293053"/>
            <a:ext cx="419945" cy="419945"/>
            <a:chOff x="4660055" y="6248453"/>
            <a:chExt cx="419945" cy="419945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3B5BF83B-8851-0994-2E3A-97DE27107F54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6AEB11C5-1EA9-C204-19A3-5B0F090DB39F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3D9F7-B93C-5B67-3426-974C10495098}"/>
              </a:ext>
            </a:extLst>
          </p:cNvPr>
          <p:cNvSpPr/>
          <p:nvPr userDrawn="1"/>
        </p:nvSpPr>
        <p:spPr>
          <a:xfrm>
            <a:off x="0" y="5531452"/>
            <a:ext cx="9157061" cy="257138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307660D-C2EC-904B-FEF1-7AE8B8579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2860" y="4205541"/>
            <a:ext cx="2106280" cy="12749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83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291196B-2C2A-3A77-85AA-715BE9E8F3F8}"/>
              </a:ext>
            </a:extLst>
          </p:cNvPr>
          <p:cNvSpPr/>
          <p:nvPr userDrawn="1"/>
        </p:nvSpPr>
        <p:spPr>
          <a:xfrm>
            <a:off x="0" y="-12611"/>
            <a:ext cx="12192000" cy="5660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0F3B108-3CE1-4D6F-AAD5-4C0888A1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2" y="1544576"/>
            <a:ext cx="8348552" cy="8617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spAutoFit/>
          </a:bodyPr>
          <a:lstStyle>
            <a:lvl1pPr algn="l">
              <a:lnSpc>
                <a:spcPct val="10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endParaRPr lang="fr-FR" noProof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B374B0D-C9F6-4FBD-BFE1-D7D86673B7CA}"/>
              </a:ext>
            </a:extLst>
          </p:cNvPr>
          <p:cNvSpPr txBox="1"/>
          <p:nvPr userDrawn="1"/>
        </p:nvSpPr>
        <p:spPr>
          <a:xfrm>
            <a:off x="4355869" y="5951759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FE7E40-6887-4FFB-9910-3A9BF89584BF}"/>
              </a:ext>
            </a:extLst>
          </p:cNvPr>
          <p:cNvSpPr txBox="1"/>
          <p:nvPr userDrawn="1"/>
        </p:nvSpPr>
        <p:spPr>
          <a:xfrm>
            <a:off x="5594465" y="5951759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55942F4-54B6-4A3F-8E32-4B7DAD30E6CA}"/>
              </a:ext>
            </a:extLst>
          </p:cNvPr>
          <p:cNvSpPr txBox="1"/>
          <p:nvPr userDrawn="1"/>
        </p:nvSpPr>
        <p:spPr>
          <a:xfrm>
            <a:off x="6758246" y="5951759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2E9ABFF-323D-4FDB-8E54-A1B7258E3D79}"/>
              </a:ext>
            </a:extLst>
          </p:cNvPr>
          <p:cNvCxnSpPr>
            <a:cxnSpLocks/>
          </p:cNvCxnSpPr>
          <p:nvPr userDrawn="1"/>
        </p:nvCxnSpPr>
        <p:spPr>
          <a:xfrm>
            <a:off x="5473959" y="5946709"/>
            <a:ext cx="0" cy="198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B17BEEE-F297-470A-823F-06B0C3A0583C}"/>
              </a:ext>
            </a:extLst>
          </p:cNvPr>
          <p:cNvCxnSpPr>
            <a:cxnSpLocks/>
          </p:cNvCxnSpPr>
          <p:nvPr userDrawn="1"/>
        </p:nvCxnSpPr>
        <p:spPr>
          <a:xfrm>
            <a:off x="6705034" y="5946709"/>
            <a:ext cx="0" cy="198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2A215E7A-AAFD-7AA1-BD15-AA6FCEFDC495}"/>
              </a:ext>
            </a:extLst>
          </p:cNvPr>
          <p:cNvSpPr txBox="1"/>
          <p:nvPr userDrawn="1"/>
        </p:nvSpPr>
        <p:spPr>
          <a:xfrm>
            <a:off x="4355869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BD89D14-A5EE-2B9A-779C-10A2E41E6A37}"/>
              </a:ext>
            </a:extLst>
          </p:cNvPr>
          <p:cNvSpPr txBox="1"/>
          <p:nvPr userDrawn="1"/>
        </p:nvSpPr>
        <p:spPr>
          <a:xfrm>
            <a:off x="5594465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213638B-8517-49D3-B169-F2A82AF60CA9}"/>
              </a:ext>
            </a:extLst>
          </p:cNvPr>
          <p:cNvSpPr txBox="1"/>
          <p:nvPr userDrawn="1"/>
        </p:nvSpPr>
        <p:spPr>
          <a:xfrm>
            <a:off x="6758246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779F609-3C4A-F74E-E2E8-BD46C3013257}"/>
              </a:ext>
            </a:extLst>
          </p:cNvPr>
          <p:cNvCxnSpPr>
            <a:cxnSpLocks/>
          </p:cNvCxnSpPr>
          <p:nvPr userDrawn="1"/>
        </p:nvCxnSpPr>
        <p:spPr>
          <a:xfrm>
            <a:off x="5473959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0052070-F8C4-9B35-BE87-DF8F47C1DEC1}"/>
              </a:ext>
            </a:extLst>
          </p:cNvPr>
          <p:cNvCxnSpPr>
            <a:cxnSpLocks/>
          </p:cNvCxnSpPr>
          <p:nvPr userDrawn="1"/>
        </p:nvCxnSpPr>
        <p:spPr>
          <a:xfrm>
            <a:off x="6705034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4C05077-656F-B727-9634-87FE6ED55D37}"/>
              </a:ext>
            </a:extLst>
          </p:cNvPr>
          <p:cNvGrpSpPr/>
          <p:nvPr userDrawn="1"/>
        </p:nvGrpSpPr>
        <p:grpSpPr>
          <a:xfrm>
            <a:off x="4660055" y="6293057"/>
            <a:ext cx="419945" cy="419945"/>
            <a:chOff x="4660055" y="6248453"/>
            <a:chExt cx="419945" cy="419945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6CC51495-9AE5-134A-52E6-8BEFE96A5097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BE45E799-CEC8-26E0-E50C-25B7F6B6DFEF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F19B2A41-F402-ABF0-84F6-D350D02DC269}"/>
              </a:ext>
            </a:extLst>
          </p:cNvPr>
          <p:cNvGrpSpPr/>
          <p:nvPr userDrawn="1"/>
        </p:nvGrpSpPr>
        <p:grpSpPr>
          <a:xfrm>
            <a:off x="5904037" y="6293055"/>
            <a:ext cx="419945" cy="419945"/>
            <a:chOff x="4660055" y="6248453"/>
            <a:chExt cx="419945" cy="419945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741455FF-5313-FFD0-43F9-F824FEB8B994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6A34C543-543A-E4B6-2544-E4B8030FCBEA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BAE5CA2F-F6A6-DE5C-390D-E1CDCDD15B5C}"/>
              </a:ext>
            </a:extLst>
          </p:cNvPr>
          <p:cNvGrpSpPr/>
          <p:nvPr userDrawn="1"/>
        </p:nvGrpSpPr>
        <p:grpSpPr>
          <a:xfrm>
            <a:off x="7067818" y="6293053"/>
            <a:ext cx="419945" cy="419945"/>
            <a:chOff x="4660055" y="6248453"/>
            <a:chExt cx="419945" cy="419945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8D73EBB9-9466-AB89-5A4D-CE0263309A21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3E4BCE90-A7D9-8314-C47D-DF3555EEFBDA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14A87-EE06-1F42-568C-B59F7048F08F}"/>
              </a:ext>
            </a:extLst>
          </p:cNvPr>
          <p:cNvSpPr/>
          <p:nvPr userDrawn="1"/>
        </p:nvSpPr>
        <p:spPr>
          <a:xfrm>
            <a:off x="0" y="5531452"/>
            <a:ext cx="9157061" cy="257138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28" name="Espace réservé du texte 11">
            <a:extLst>
              <a:ext uri="{FF2B5EF4-FFF2-40B4-BE49-F238E27FC236}">
                <a16:creationId xmlns:a16="http://schemas.microsoft.com/office/drawing/2014/main" id="{EEB61652-22AB-F35B-90A5-045903AA94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3457" y="3662926"/>
            <a:ext cx="4853116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fr-FR" noProof="0"/>
          </a:p>
        </p:txBody>
      </p:sp>
      <p:pic>
        <p:nvPicPr>
          <p:cNvPr id="6" name="Image 15">
            <a:extLst>
              <a:ext uri="{FF2B5EF4-FFF2-40B4-BE49-F238E27FC236}">
                <a16:creationId xmlns:a16="http://schemas.microsoft.com/office/drawing/2014/main" id="{7DC46829-D1CF-7D6F-2E16-75FC11D849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2586" y="4205541"/>
            <a:ext cx="2066554" cy="1250867"/>
          </a:xfrm>
          <a:prstGeom prst="rect">
            <a:avLst/>
          </a:prstGeom>
          <a:ln>
            <a:noFill/>
          </a:ln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C47766-4EAF-2684-26CA-C51F371A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1F82054-A39A-0A71-FC60-9F7134F0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4467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890167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24CACEE7-33A0-4B90-BD78-372E43E512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9129" y="1974557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00</a:t>
            </a:r>
          </a:p>
        </p:txBody>
      </p:sp>
      <p:sp>
        <p:nvSpPr>
          <p:cNvPr id="14" name="Espace réservé du texte 26">
            <a:extLst>
              <a:ext uri="{FF2B5EF4-FFF2-40B4-BE49-F238E27FC236}">
                <a16:creationId xmlns:a16="http://schemas.microsoft.com/office/drawing/2014/main" id="{1DD0599C-1921-47BA-9B44-F0954A4F9B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9722" y="2249067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noProof="0"/>
              <a:t>information complémentaire</a:t>
            </a:r>
          </a:p>
        </p:txBody>
      </p:sp>
      <p:sp>
        <p:nvSpPr>
          <p:cNvPr id="15" name="Espace réservé du texte 26">
            <a:extLst>
              <a:ext uri="{FF2B5EF4-FFF2-40B4-BE49-F238E27FC236}">
                <a16:creationId xmlns:a16="http://schemas.microsoft.com/office/drawing/2014/main" id="{615A44B0-6E89-4733-91D2-0945757FEB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3520" y="2043809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Titre du chapitre</a:t>
            </a:r>
          </a:p>
        </p:txBody>
      </p:sp>
      <p:sp>
        <p:nvSpPr>
          <p:cNvPr id="16" name="Espace réservé du texte 26">
            <a:extLst>
              <a:ext uri="{FF2B5EF4-FFF2-40B4-BE49-F238E27FC236}">
                <a16:creationId xmlns:a16="http://schemas.microsoft.com/office/drawing/2014/main" id="{7693AF9D-365D-45DE-A221-58D1EE4E14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9129" y="2879950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00</a:t>
            </a:r>
          </a:p>
        </p:txBody>
      </p:sp>
      <p:sp>
        <p:nvSpPr>
          <p:cNvPr id="17" name="Espace réservé du texte 26">
            <a:extLst>
              <a:ext uri="{FF2B5EF4-FFF2-40B4-BE49-F238E27FC236}">
                <a16:creationId xmlns:a16="http://schemas.microsoft.com/office/drawing/2014/main" id="{364D430B-463E-4695-95DE-028D23FA5B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9722" y="3154460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noProof="0"/>
              <a:t>information complémentaire</a:t>
            </a:r>
          </a:p>
        </p:txBody>
      </p:sp>
      <p:sp>
        <p:nvSpPr>
          <p:cNvPr id="18" name="Espace réservé du texte 26">
            <a:extLst>
              <a:ext uri="{FF2B5EF4-FFF2-40B4-BE49-F238E27FC236}">
                <a16:creationId xmlns:a16="http://schemas.microsoft.com/office/drawing/2014/main" id="{C1125814-0E7E-4FC6-964D-D66E5FCE5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3520" y="2949202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Titre du chapitre</a:t>
            </a:r>
          </a:p>
        </p:txBody>
      </p:sp>
      <p:sp>
        <p:nvSpPr>
          <p:cNvPr id="19" name="Espace réservé du texte 26">
            <a:extLst>
              <a:ext uri="{FF2B5EF4-FFF2-40B4-BE49-F238E27FC236}">
                <a16:creationId xmlns:a16="http://schemas.microsoft.com/office/drawing/2014/main" id="{0A04B0AE-6C8D-43D9-9DA1-6AEA3EFE1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69129" y="3807489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00</a:t>
            </a:r>
          </a:p>
        </p:txBody>
      </p:sp>
      <p:sp>
        <p:nvSpPr>
          <p:cNvPr id="20" name="Espace réservé du texte 26">
            <a:extLst>
              <a:ext uri="{FF2B5EF4-FFF2-40B4-BE49-F238E27FC236}">
                <a16:creationId xmlns:a16="http://schemas.microsoft.com/office/drawing/2014/main" id="{34E38AAA-2D02-491E-BA59-59DDA7C300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9722" y="4081999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noProof="0"/>
              <a:t>information complémentaire</a:t>
            </a:r>
          </a:p>
        </p:txBody>
      </p:sp>
      <p:sp>
        <p:nvSpPr>
          <p:cNvPr id="21" name="Espace réservé du texte 26">
            <a:extLst>
              <a:ext uri="{FF2B5EF4-FFF2-40B4-BE49-F238E27FC236}">
                <a16:creationId xmlns:a16="http://schemas.microsoft.com/office/drawing/2014/main" id="{90BEB854-DBA8-4CF6-9783-FE19C6575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3520" y="3876741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Titre du chapitre</a:t>
            </a:r>
          </a:p>
        </p:txBody>
      </p:sp>
      <p:sp>
        <p:nvSpPr>
          <p:cNvPr id="22" name="Espace réservé du texte 26">
            <a:extLst>
              <a:ext uri="{FF2B5EF4-FFF2-40B4-BE49-F238E27FC236}">
                <a16:creationId xmlns:a16="http://schemas.microsoft.com/office/drawing/2014/main" id="{BA3EE6DE-1BA8-43A7-ADD1-29CD4F21CC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69129" y="4714023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00</a:t>
            </a:r>
          </a:p>
        </p:txBody>
      </p:sp>
      <p:sp>
        <p:nvSpPr>
          <p:cNvPr id="23" name="Espace réservé du texte 26">
            <a:extLst>
              <a:ext uri="{FF2B5EF4-FFF2-40B4-BE49-F238E27FC236}">
                <a16:creationId xmlns:a16="http://schemas.microsoft.com/office/drawing/2014/main" id="{1CA142FE-3D9B-44AB-A8F3-187CFAFAD6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39722" y="4988533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noProof="0"/>
              <a:t>information complémentaire</a:t>
            </a:r>
          </a:p>
        </p:txBody>
      </p:sp>
      <p:sp>
        <p:nvSpPr>
          <p:cNvPr id="24" name="Espace réservé du texte 26">
            <a:extLst>
              <a:ext uri="{FF2B5EF4-FFF2-40B4-BE49-F238E27FC236}">
                <a16:creationId xmlns:a16="http://schemas.microsoft.com/office/drawing/2014/main" id="{184BCBA6-CDDC-4134-AEF3-B9CB619564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3520" y="4783275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Titre du chapitre</a:t>
            </a:r>
          </a:p>
        </p:txBody>
      </p:sp>
      <p:sp>
        <p:nvSpPr>
          <p:cNvPr id="25" name="Espace réservé du texte 26">
            <a:extLst>
              <a:ext uri="{FF2B5EF4-FFF2-40B4-BE49-F238E27FC236}">
                <a16:creationId xmlns:a16="http://schemas.microsoft.com/office/drawing/2014/main" id="{64728F90-9961-40D7-ADE3-000E176AFF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27538" y="1974557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00</a:t>
            </a:r>
          </a:p>
        </p:txBody>
      </p:sp>
      <p:sp>
        <p:nvSpPr>
          <p:cNvPr id="26" name="Espace réservé du texte 26">
            <a:extLst>
              <a:ext uri="{FF2B5EF4-FFF2-40B4-BE49-F238E27FC236}">
                <a16:creationId xmlns:a16="http://schemas.microsoft.com/office/drawing/2014/main" id="{61F66FFE-67C9-4B56-8324-EF6BDFE32E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98131" y="2249067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noProof="0"/>
              <a:t>information complémentaire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770BEFA4-581A-4759-8605-C6AF6C4085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1929" y="2043809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Titre du chapitre</a:t>
            </a:r>
          </a:p>
        </p:txBody>
      </p:sp>
      <p:sp>
        <p:nvSpPr>
          <p:cNvPr id="28" name="Espace réservé du texte 26">
            <a:extLst>
              <a:ext uri="{FF2B5EF4-FFF2-40B4-BE49-F238E27FC236}">
                <a16:creationId xmlns:a16="http://schemas.microsoft.com/office/drawing/2014/main" id="{0DC42330-EAE2-49DE-BF3A-315F8F2265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27538" y="2879950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00</a:t>
            </a:r>
          </a:p>
        </p:txBody>
      </p:sp>
      <p:sp>
        <p:nvSpPr>
          <p:cNvPr id="29" name="Espace réservé du texte 26">
            <a:extLst>
              <a:ext uri="{FF2B5EF4-FFF2-40B4-BE49-F238E27FC236}">
                <a16:creationId xmlns:a16="http://schemas.microsoft.com/office/drawing/2014/main" id="{88D570F5-9141-4173-B1A7-2A1E8ABCE4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98131" y="3154460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noProof="0"/>
              <a:t>information complémentaire</a:t>
            </a:r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5EB5C6CD-1AB5-462B-8ECE-62054284C4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51929" y="2949202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Titre du chapitre</a:t>
            </a:r>
          </a:p>
        </p:txBody>
      </p:sp>
      <p:sp>
        <p:nvSpPr>
          <p:cNvPr id="31" name="Espace réservé du texte 26">
            <a:extLst>
              <a:ext uri="{FF2B5EF4-FFF2-40B4-BE49-F238E27FC236}">
                <a16:creationId xmlns:a16="http://schemas.microsoft.com/office/drawing/2014/main" id="{814B6700-A687-4F5F-879A-807CA2B3B2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27538" y="3807489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00</a:t>
            </a:r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027CC24C-CBD9-47AF-B3FC-B05FD537C7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98131" y="4081999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noProof="0"/>
              <a:t>information complémentaire</a:t>
            </a:r>
          </a:p>
        </p:txBody>
      </p:sp>
      <p:sp>
        <p:nvSpPr>
          <p:cNvPr id="33" name="Espace réservé du texte 26">
            <a:extLst>
              <a:ext uri="{FF2B5EF4-FFF2-40B4-BE49-F238E27FC236}">
                <a16:creationId xmlns:a16="http://schemas.microsoft.com/office/drawing/2014/main" id="{1E06401C-90FC-474B-955D-3DA7848F08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929" y="3876741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Titre du chapitre</a:t>
            </a:r>
          </a:p>
        </p:txBody>
      </p:sp>
      <p:sp>
        <p:nvSpPr>
          <p:cNvPr id="34" name="Espace réservé du texte 26">
            <a:extLst>
              <a:ext uri="{FF2B5EF4-FFF2-40B4-BE49-F238E27FC236}">
                <a16:creationId xmlns:a16="http://schemas.microsoft.com/office/drawing/2014/main" id="{93FB19A3-E5D8-4E8E-A06D-80CA1D7683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27538" y="4714023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00</a:t>
            </a:r>
          </a:p>
        </p:txBody>
      </p:sp>
      <p:sp>
        <p:nvSpPr>
          <p:cNvPr id="35" name="Espace réservé du texte 26">
            <a:extLst>
              <a:ext uri="{FF2B5EF4-FFF2-40B4-BE49-F238E27FC236}">
                <a16:creationId xmlns:a16="http://schemas.microsoft.com/office/drawing/2014/main" id="{47585CE7-6316-4828-B3DF-CB27492757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98131" y="4988533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fr-FR" noProof="0"/>
              <a:t>information complémentaire</a:t>
            </a:r>
          </a:p>
        </p:txBody>
      </p:sp>
      <p:sp>
        <p:nvSpPr>
          <p:cNvPr id="36" name="Espace réservé du texte 26">
            <a:extLst>
              <a:ext uri="{FF2B5EF4-FFF2-40B4-BE49-F238E27FC236}">
                <a16:creationId xmlns:a16="http://schemas.microsoft.com/office/drawing/2014/main" id="{BB399784-B415-4005-889F-EEEC498D6E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929" y="4783275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Titre du chapitre</a:t>
            </a:r>
          </a:p>
        </p:txBody>
      </p:sp>
      <p:sp>
        <p:nvSpPr>
          <p:cNvPr id="42" name="Espace réservé du numéro de diapositive 6">
            <a:extLst>
              <a:ext uri="{FF2B5EF4-FFF2-40B4-BE49-F238E27FC236}">
                <a16:creationId xmlns:a16="http://schemas.microsoft.com/office/drawing/2014/main" id="{B78B2641-6475-4BDF-A0CD-80087E12D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43" name="Espace réservé du pied de page 4">
            <a:extLst>
              <a:ext uri="{FF2B5EF4-FFF2-40B4-BE49-F238E27FC236}">
                <a16:creationId xmlns:a16="http://schemas.microsoft.com/office/drawing/2014/main" id="{B728A726-E9B6-4A23-9D33-8DEF4EB8E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79688E9-79BF-4A24-6D97-49FD7BAB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endParaRPr lang="fr-FR" noProof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F0AA84C-48E3-BA40-C32A-E68044332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69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E9CB0F-FE28-476B-99CE-E98B82279D6E}"/>
              </a:ext>
            </a:extLst>
          </p:cNvPr>
          <p:cNvSpPr/>
          <p:nvPr userDrawn="1"/>
        </p:nvSpPr>
        <p:spPr>
          <a:xfrm>
            <a:off x="369887" y="375138"/>
            <a:ext cx="11822113" cy="2398613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35367-D0EC-44EC-837B-EED656EC4AAE}"/>
              </a:ext>
            </a:extLst>
          </p:cNvPr>
          <p:cNvSpPr/>
          <p:nvPr userDrawn="1"/>
        </p:nvSpPr>
        <p:spPr>
          <a:xfrm>
            <a:off x="0" y="2550072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31" name="Titre 17">
            <a:extLst>
              <a:ext uri="{FF2B5EF4-FFF2-40B4-BE49-F238E27FC236}">
                <a16:creationId xmlns:a16="http://schemas.microsoft.com/office/drawing/2014/main" id="{79E9E6B7-3D3C-D34F-B8D9-529F5742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869" y="3146051"/>
            <a:ext cx="7375541" cy="646331"/>
          </a:xfrm>
        </p:spPr>
        <p:txBody>
          <a:bodyPr wrap="square" anchor="t" anchorCtr="0">
            <a:spAutoFit/>
          </a:bodyPr>
          <a:lstStyle>
            <a:lvl1pPr algn="r">
              <a:defRPr sz="3600" b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fr-FR" noProof="0"/>
          </a:p>
        </p:txBody>
      </p:sp>
      <p:sp>
        <p:nvSpPr>
          <p:cNvPr id="32" name="Espace réservé du texte 19">
            <a:extLst>
              <a:ext uri="{FF2B5EF4-FFF2-40B4-BE49-F238E27FC236}">
                <a16:creationId xmlns:a16="http://schemas.microsoft.com/office/drawing/2014/main" id="{F4C3FFD8-AC3F-2B41-8663-BE489030FF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2673" y="3936876"/>
            <a:ext cx="5138737" cy="4001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endParaRPr lang="fr-FR" noProof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3260B4-CFF3-52A5-1680-9205F33A38A8}"/>
              </a:ext>
            </a:extLst>
          </p:cNvPr>
          <p:cNvSpPr txBox="1"/>
          <p:nvPr userDrawn="1"/>
        </p:nvSpPr>
        <p:spPr>
          <a:xfrm>
            <a:off x="4355869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DCB3A55-E6AE-0916-7F87-3604AE6242B4}"/>
              </a:ext>
            </a:extLst>
          </p:cNvPr>
          <p:cNvSpPr txBox="1"/>
          <p:nvPr userDrawn="1"/>
        </p:nvSpPr>
        <p:spPr>
          <a:xfrm>
            <a:off x="5594465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9393BCC-A71D-8FCE-1807-545B800AD866}"/>
              </a:ext>
            </a:extLst>
          </p:cNvPr>
          <p:cNvSpPr txBox="1"/>
          <p:nvPr userDrawn="1"/>
        </p:nvSpPr>
        <p:spPr>
          <a:xfrm>
            <a:off x="6758246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 noProof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3406F2EC-59B7-0A55-07ED-BC6A4E4F9FDF}"/>
              </a:ext>
            </a:extLst>
          </p:cNvPr>
          <p:cNvCxnSpPr>
            <a:cxnSpLocks/>
          </p:cNvCxnSpPr>
          <p:nvPr userDrawn="1"/>
        </p:nvCxnSpPr>
        <p:spPr>
          <a:xfrm>
            <a:off x="5473959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99101E9-AD68-B805-9D0F-3CFC9513ED91}"/>
              </a:ext>
            </a:extLst>
          </p:cNvPr>
          <p:cNvCxnSpPr>
            <a:cxnSpLocks/>
          </p:cNvCxnSpPr>
          <p:nvPr userDrawn="1"/>
        </p:nvCxnSpPr>
        <p:spPr>
          <a:xfrm>
            <a:off x="6705034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8EED50D-7A06-C155-B9DB-ECF66E66A698}"/>
              </a:ext>
            </a:extLst>
          </p:cNvPr>
          <p:cNvGrpSpPr/>
          <p:nvPr userDrawn="1"/>
        </p:nvGrpSpPr>
        <p:grpSpPr>
          <a:xfrm>
            <a:off x="4660055" y="6293057"/>
            <a:ext cx="419945" cy="419945"/>
            <a:chOff x="4660055" y="6248453"/>
            <a:chExt cx="419945" cy="419945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954AB03-5503-3B44-895E-933216A51029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298575F0-BC01-E2E1-97E1-76C5F684F937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568B84-1BFE-C30B-D503-DADE3C903D4C}"/>
              </a:ext>
            </a:extLst>
          </p:cNvPr>
          <p:cNvGrpSpPr/>
          <p:nvPr userDrawn="1"/>
        </p:nvGrpSpPr>
        <p:grpSpPr>
          <a:xfrm>
            <a:off x="5904037" y="6293055"/>
            <a:ext cx="419945" cy="419945"/>
            <a:chOff x="4660055" y="6248453"/>
            <a:chExt cx="419945" cy="419945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2B57D558-4AA8-8485-16E8-A646AEA25633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19959674-2363-A1E8-69B3-A3B368D171C0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259BEDD-CAB9-937D-D228-8FC60878342E}"/>
              </a:ext>
            </a:extLst>
          </p:cNvPr>
          <p:cNvGrpSpPr/>
          <p:nvPr userDrawn="1"/>
        </p:nvGrpSpPr>
        <p:grpSpPr>
          <a:xfrm>
            <a:off x="7067818" y="6293053"/>
            <a:ext cx="419945" cy="419945"/>
            <a:chOff x="4660055" y="6248453"/>
            <a:chExt cx="419945" cy="419945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D0BDAE4-0C76-9960-F00F-4DDEB9D01670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924AA522-C6AE-B706-58CC-C4595C48A779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noProof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05423B6-4337-784A-DA28-1EA8475660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884" y="4532010"/>
            <a:ext cx="2106280" cy="12749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76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74CF265-7DCC-E39B-6872-649E10D3F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888" y="367166"/>
            <a:ext cx="11822112" cy="2398612"/>
          </a:xfrm>
          <a:custGeom>
            <a:avLst/>
            <a:gdLst>
              <a:gd name="connsiteX0" fmla="*/ 0 w 11822112"/>
              <a:gd name="connsiteY0" fmla="*/ 0 h 2398612"/>
              <a:gd name="connsiteX1" fmla="*/ 11822112 w 11822112"/>
              <a:gd name="connsiteY1" fmla="*/ 0 h 2398612"/>
              <a:gd name="connsiteX2" fmla="*/ 11822112 w 11822112"/>
              <a:gd name="connsiteY2" fmla="*/ 2398612 h 2398612"/>
              <a:gd name="connsiteX3" fmla="*/ 2678113 w 11822112"/>
              <a:gd name="connsiteY3" fmla="*/ 2398612 h 2398612"/>
              <a:gd name="connsiteX4" fmla="*/ 2678113 w 11822112"/>
              <a:gd name="connsiteY4" fmla="*/ 2182906 h 2398612"/>
              <a:gd name="connsiteX5" fmla="*/ 0 w 11822112"/>
              <a:gd name="connsiteY5" fmla="*/ 2182906 h 239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2112" h="2398612">
                <a:moveTo>
                  <a:pt x="0" y="0"/>
                </a:moveTo>
                <a:lnTo>
                  <a:pt x="11822112" y="0"/>
                </a:lnTo>
                <a:lnTo>
                  <a:pt x="11822112" y="2398612"/>
                </a:lnTo>
                <a:lnTo>
                  <a:pt x="2678113" y="2398612"/>
                </a:lnTo>
                <a:lnTo>
                  <a:pt x="2678113" y="2182906"/>
                </a:lnTo>
                <a:lnTo>
                  <a:pt x="0" y="21829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24" name="Titre 17">
            <a:extLst>
              <a:ext uri="{FF2B5EF4-FFF2-40B4-BE49-F238E27FC236}">
                <a16:creationId xmlns:a16="http://schemas.microsoft.com/office/drawing/2014/main" id="{98D576CC-5E45-1E46-9178-EBDD1FAB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869" y="3146051"/>
            <a:ext cx="7375541" cy="646331"/>
          </a:xfrm>
        </p:spPr>
        <p:txBody>
          <a:bodyPr wrap="square" anchor="t" anchorCtr="0">
            <a:spAutoFit/>
          </a:bodyPr>
          <a:lstStyle>
            <a:lvl1pPr algn="r">
              <a:defRPr sz="3600" b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A2C65254-120E-E941-8C75-C23177BD7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2673" y="3936876"/>
            <a:ext cx="5138737" cy="4001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6DC70FF-6C6E-196A-3A4C-EE5B22D5F5DA}"/>
              </a:ext>
            </a:extLst>
          </p:cNvPr>
          <p:cNvSpPr txBox="1"/>
          <p:nvPr userDrawn="1"/>
        </p:nvSpPr>
        <p:spPr>
          <a:xfrm>
            <a:off x="4355869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A88006B-FE67-D109-009D-F5DFCF30EB6B}"/>
              </a:ext>
            </a:extLst>
          </p:cNvPr>
          <p:cNvSpPr txBox="1"/>
          <p:nvPr userDrawn="1"/>
        </p:nvSpPr>
        <p:spPr>
          <a:xfrm>
            <a:off x="5594465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A614C53-AD83-3641-4E92-05229FE64BC3}"/>
              </a:ext>
            </a:extLst>
          </p:cNvPr>
          <p:cNvSpPr txBox="1"/>
          <p:nvPr userDrawn="1"/>
        </p:nvSpPr>
        <p:spPr>
          <a:xfrm>
            <a:off x="6758246" y="6012047"/>
            <a:ext cx="10390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i="0" spc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4F9E5E44-8880-EA8A-2E29-7BA51031CD6A}"/>
              </a:ext>
            </a:extLst>
          </p:cNvPr>
          <p:cNvCxnSpPr>
            <a:cxnSpLocks/>
          </p:cNvCxnSpPr>
          <p:nvPr userDrawn="1"/>
        </p:nvCxnSpPr>
        <p:spPr>
          <a:xfrm>
            <a:off x="5473959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11E63A0-45E3-D421-4C26-001E37B0498A}"/>
              </a:ext>
            </a:extLst>
          </p:cNvPr>
          <p:cNvCxnSpPr>
            <a:cxnSpLocks/>
          </p:cNvCxnSpPr>
          <p:nvPr userDrawn="1"/>
        </p:nvCxnSpPr>
        <p:spPr>
          <a:xfrm>
            <a:off x="6705034" y="6006997"/>
            <a:ext cx="0" cy="19800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32A89F2-A28A-42A9-E608-FFB7A7B19BF7}"/>
              </a:ext>
            </a:extLst>
          </p:cNvPr>
          <p:cNvGrpSpPr/>
          <p:nvPr userDrawn="1"/>
        </p:nvGrpSpPr>
        <p:grpSpPr>
          <a:xfrm>
            <a:off x="4660055" y="6293057"/>
            <a:ext cx="419945" cy="419945"/>
            <a:chOff x="4660055" y="6248453"/>
            <a:chExt cx="419945" cy="41994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7B75EFE5-7D16-EA58-5381-2960996E495A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D484F199-3024-799E-609A-E23AD706C765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54DE412-0A63-659B-E92F-F4FF69025CB0}"/>
              </a:ext>
            </a:extLst>
          </p:cNvPr>
          <p:cNvGrpSpPr/>
          <p:nvPr userDrawn="1"/>
        </p:nvGrpSpPr>
        <p:grpSpPr>
          <a:xfrm>
            <a:off x="5904037" y="6293055"/>
            <a:ext cx="419945" cy="419945"/>
            <a:chOff x="4660055" y="6248453"/>
            <a:chExt cx="419945" cy="419945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6C3EEB6-E842-D0A3-CEB4-0E61AC4E2657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B54066C-D607-F6EA-AF63-62542051FC09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6C173C9-24C4-E4B7-88B5-52553BD971CE}"/>
              </a:ext>
            </a:extLst>
          </p:cNvPr>
          <p:cNvGrpSpPr/>
          <p:nvPr userDrawn="1"/>
        </p:nvGrpSpPr>
        <p:grpSpPr>
          <a:xfrm>
            <a:off x="7067818" y="6293053"/>
            <a:ext cx="419945" cy="419945"/>
            <a:chOff x="4660055" y="6248453"/>
            <a:chExt cx="419945" cy="419945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DA63BE74-1625-661C-889E-AA0BF0193139}"/>
                </a:ext>
              </a:extLst>
            </p:cNvPr>
            <p:cNvSpPr/>
            <p:nvPr userDrawn="1"/>
          </p:nvSpPr>
          <p:spPr>
            <a:xfrm>
              <a:off x="4660055" y="6248453"/>
              <a:ext cx="419945" cy="4199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F1AEF1E-4004-B638-F909-727D33E642C7}"/>
                </a:ext>
              </a:extLst>
            </p:cNvPr>
            <p:cNvSpPr/>
            <p:nvPr userDrawn="1"/>
          </p:nvSpPr>
          <p:spPr>
            <a:xfrm>
              <a:off x="4762770" y="6351168"/>
              <a:ext cx="214513" cy="2145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3975D4B-C20A-B1EA-3E64-B6C592000F75}"/>
              </a:ext>
            </a:extLst>
          </p:cNvPr>
          <p:cNvSpPr/>
          <p:nvPr userDrawn="1"/>
        </p:nvSpPr>
        <p:spPr>
          <a:xfrm>
            <a:off x="0" y="2550072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DA50EC-5822-BECE-B192-FB66DDFFC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884" y="4532010"/>
            <a:ext cx="2106280" cy="12749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41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E9CB0F-FE28-476B-99CE-E98B82279D6E}"/>
              </a:ext>
            </a:extLst>
          </p:cNvPr>
          <p:cNvSpPr/>
          <p:nvPr userDrawn="1"/>
        </p:nvSpPr>
        <p:spPr>
          <a:xfrm>
            <a:off x="369887" y="375138"/>
            <a:ext cx="11822113" cy="305386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35367-D0EC-44EC-837B-EED656EC4AAE}"/>
              </a:ext>
            </a:extLst>
          </p:cNvPr>
          <p:cNvSpPr/>
          <p:nvPr userDrawn="1"/>
        </p:nvSpPr>
        <p:spPr>
          <a:xfrm>
            <a:off x="-1" y="3196388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1E187ED4-571F-4EC5-86B0-CB95DC95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6" y="3749869"/>
            <a:ext cx="5257800" cy="538609"/>
          </a:xfrm>
        </p:spPr>
        <p:txBody>
          <a:bodyPr anchor="t" anchorCtr="0">
            <a:spAutoFit/>
          </a:bodyPr>
          <a:lstStyle>
            <a:lvl1pPr algn="r">
              <a:defRPr sz="2900" b="1">
                <a:solidFill>
                  <a:schemeClr val="accent1"/>
                </a:solidFill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483F5BA-6A4B-4167-9553-012D4EB5C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7849" y="4714218"/>
            <a:ext cx="5138737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A19CF048-B97F-4AAE-95BE-9C8DF1F821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00" y="2044800"/>
            <a:ext cx="2710800" cy="19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5" name="Espace réservé du numéro de diapositive 6">
            <a:extLst>
              <a:ext uri="{FF2B5EF4-FFF2-40B4-BE49-F238E27FC236}">
                <a16:creationId xmlns:a16="http://schemas.microsoft.com/office/drawing/2014/main" id="{C1990B3B-16EE-4308-89FA-717485242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67408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1509A9D7-80C7-4595-A663-40C924971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© ENGIE 2024 - Titre de la présentation et date -</a:t>
            </a:r>
          </a:p>
        </p:txBody>
      </p:sp>
    </p:spTree>
    <p:extLst>
      <p:ext uri="{BB962C8B-B14F-4D97-AF65-F5344CB8AC3E}">
        <p14:creationId xmlns:p14="http://schemas.microsoft.com/office/powerpoint/2010/main" val="72067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061EEA-5A93-4C55-98D0-E904AE5B56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888" y="367166"/>
            <a:ext cx="11822112" cy="3061834"/>
          </a:xfrm>
          <a:custGeom>
            <a:avLst/>
            <a:gdLst>
              <a:gd name="connsiteX0" fmla="*/ 0 w 11822112"/>
              <a:gd name="connsiteY0" fmla="*/ 0 h 3061834"/>
              <a:gd name="connsiteX1" fmla="*/ 11822112 w 11822112"/>
              <a:gd name="connsiteY1" fmla="*/ 0 h 3061834"/>
              <a:gd name="connsiteX2" fmla="*/ 11822112 w 11822112"/>
              <a:gd name="connsiteY2" fmla="*/ 3061834 h 3061834"/>
              <a:gd name="connsiteX3" fmla="*/ 2678112 w 11822112"/>
              <a:gd name="connsiteY3" fmla="*/ 3061834 h 3061834"/>
              <a:gd name="connsiteX4" fmla="*/ 2678112 w 11822112"/>
              <a:gd name="connsiteY4" fmla="*/ 2829222 h 3061834"/>
              <a:gd name="connsiteX5" fmla="*/ 0 w 11822112"/>
              <a:gd name="connsiteY5" fmla="*/ 2829222 h 306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2112" h="3061834">
                <a:moveTo>
                  <a:pt x="0" y="0"/>
                </a:moveTo>
                <a:lnTo>
                  <a:pt x="11822112" y="0"/>
                </a:lnTo>
                <a:lnTo>
                  <a:pt x="11822112" y="3061834"/>
                </a:lnTo>
                <a:lnTo>
                  <a:pt x="2678112" y="3061834"/>
                </a:lnTo>
                <a:lnTo>
                  <a:pt x="2678112" y="2829222"/>
                </a:lnTo>
                <a:lnTo>
                  <a:pt x="0" y="282922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fr-FR"/>
          </a:p>
        </p:txBody>
      </p:sp>
      <p:sp>
        <p:nvSpPr>
          <p:cNvPr id="27" name="Titre 17">
            <a:extLst>
              <a:ext uri="{FF2B5EF4-FFF2-40B4-BE49-F238E27FC236}">
                <a16:creationId xmlns:a16="http://schemas.microsoft.com/office/drawing/2014/main" id="{C853C810-4BF9-4B34-A6B4-B185503F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6" y="3749869"/>
            <a:ext cx="5257800" cy="538609"/>
          </a:xfrm>
        </p:spPr>
        <p:txBody>
          <a:bodyPr anchor="t" anchorCtr="0">
            <a:spAutoFit/>
          </a:bodyPr>
          <a:lstStyle>
            <a:lvl1pPr algn="r">
              <a:defRPr sz="2900" b="1">
                <a:solidFill>
                  <a:schemeClr val="accent1"/>
                </a:solidFill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8" name="Espace réservé du texte 19">
            <a:extLst>
              <a:ext uri="{FF2B5EF4-FFF2-40B4-BE49-F238E27FC236}">
                <a16:creationId xmlns:a16="http://schemas.microsoft.com/office/drawing/2014/main" id="{7C0D9627-3AE6-41EF-A0D8-14474E747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849" y="4714218"/>
            <a:ext cx="5138737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EAFEC-1FF9-44DC-B8D9-017A45799F15}"/>
              </a:ext>
            </a:extLst>
          </p:cNvPr>
          <p:cNvSpPr/>
          <p:nvPr userDrawn="1"/>
        </p:nvSpPr>
        <p:spPr>
          <a:xfrm>
            <a:off x="-1" y="3196388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7AF2F9E-E714-4652-A008-A68480F9E2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000" y="2044800"/>
            <a:ext cx="2710800" cy="19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A0CE82-9BA8-FE4B-922F-4307484EA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67408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7087BC61-DD5F-CC48-A9C8-4935BD253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/>
              <a:t>© ENGIE 2024 - Titre de la présentation et date -</a:t>
            </a:r>
          </a:p>
        </p:txBody>
      </p:sp>
    </p:spTree>
    <p:extLst>
      <p:ext uri="{BB962C8B-B14F-4D97-AF65-F5344CB8AC3E}">
        <p14:creationId xmlns:p14="http://schemas.microsoft.com/office/powerpoint/2010/main" val="82579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3434A3B-3DCA-4D28-B0A7-F7864290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402"/>
            <a:ext cx="1051560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lang="fr-FR" noProof="0"/>
          </a:p>
        </p:txBody>
      </p:sp>
      <p:sp>
        <p:nvSpPr>
          <p:cNvPr id="14" name="Espace réservé du numéro de diapositive 6">
            <a:extLst>
              <a:ext uri="{FF2B5EF4-FFF2-40B4-BE49-F238E27FC236}">
                <a16:creationId xmlns:a16="http://schemas.microsoft.com/office/drawing/2014/main" id="{E0B80EEA-EB13-4532-99F0-6D321D5F3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4C3F306F-AB0E-458F-8BDF-C02DB51C7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82617-B9FE-4114-BEC5-BAE773083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1080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3"/>
            <a:r>
              <a:rPr lang="fr-FR" noProof="0" err="1"/>
              <a:t>Fourth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  <a:p>
            <a:pPr lvl="4"/>
            <a:r>
              <a:rPr lang="fr-FR" noProof="0" err="1"/>
              <a:t>Fifth</a:t>
            </a:r>
            <a:r>
              <a:rPr lang="fr-FR" noProof="0"/>
              <a:t> </a:t>
            </a:r>
            <a:r>
              <a:rPr lang="fr-FR" noProof="0" err="1"/>
              <a:t>level</a:t>
            </a:r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2CD96D-D8BD-74C2-9E7E-78F688A6A74A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67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2" r:id="rId2"/>
    <p:sldLayoutId id="2147483680" r:id="rId3"/>
    <p:sldLayoutId id="2147483652" r:id="rId4"/>
    <p:sldLayoutId id="2147483653" r:id="rId5"/>
    <p:sldLayoutId id="2147483681" r:id="rId6"/>
    <p:sldLayoutId id="2147483682" r:id="rId7"/>
    <p:sldLayoutId id="2147483669" r:id="rId8"/>
    <p:sldLayoutId id="2147483684" r:id="rId9"/>
    <p:sldLayoutId id="2147483655" r:id="rId10"/>
    <p:sldLayoutId id="2147483656" r:id="rId11"/>
    <p:sldLayoutId id="2147483657" r:id="rId12"/>
    <p:sldLayoutId id="2147483677" r:id="rId13"/>
    <p:sldLayoutId id="2147483678" r:id="rId14"/>
    <p:sldLayoutId id="2147483658" r:id="rId15"/>
    <p:sldLayoutId id="2147483659" r:id="rId16"/>
    <p:sldLayoutId id="2147483660" r:id="rId17"/>
    <p:sldLayoutId id="2147483661" r:id="rId18"/>
    <p:sldLayoutId id="2147483673" r:id="rId19"/>
    <p:sldLayoutId id="2147483662" r:id="rId20"/>
    <p:sldLayoutId id="2147483663" r:id="rId21"/>
    <p:sldLayoutId id="2147483676" r:id="rId22"/>
    <p:sldLayoutId id="2147483665" r:id="rId23"/>
    <p:sldLayoutId id="2147483664" r:id="rId24"/>
    <p:sldLayoutId id="2147483675" r:id="rId25"/>
    <p:sldLayoutId id="2147483671" r:id="rId26"/>
    <p:sldLayoutId id="2147483672" r:id="rId2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accent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3434A3B-3DCA-4D28-B0A7-F7864290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402"/>
            <a:ext cx="1051560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lang="fr-FR" noProof="0"/>
          </a:p>
        </p:txBody>
      </p:sp>
      <p:sp>
        <p:nvSpPr>
          <p:cNvPr id="14" name="Espace réservé du numéro de diapositive 6">
            <a:extLst>
              <a:ext uri="{FF2B5EF4-FFF2-40B4-BE49-F238E27FC236}">
                <a16:creationId xmlns:a16="http://schemas.microsoft.com/office/drawing/2014/main" id="{E0B80EEA-EB13-4532-99F0-6D321D5F3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9700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fld id="{BC367B2E-B9DF-44EB-A21A-64C9723206C9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4C3F306F-AB0E-458F-8BDF-C02DB51C7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4944" y="6397471"/>
            <a:ext cx="2938625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82617-B9FE-4114-BEC5-BAE773083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1080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text</a:t>
            </a:r>
            <a:r>
              <a:rPr lang="fr-FR" noProof="0"/>
              <a:t> styles</a:t>
            </a:r>
          </a:p>
          <a:p>
            <a:pPr lvl="1"/>
            <a:r>
              <a:rPr lang="fr-FR" noProof="0"/>
              <a:t>Second </a:t>
            </a:r>
            <a:r>
              <a:rPr lang="fr-FR" noProof="0" err="1"/>
              <a:t>level</a:t>
            </a:r>
            <a:endParaRPr lang="fr-FR" noProof="0"/>
          </a:p>
          <a:p>
            <a:pPr lvl="2"/>
            <a:r>
              <a:rPr lang="fr-FR" noProof="0" err="1"/>
              <a:t>Thirdlevel</a:t>
            </a:r>
            <a:endParaRPr lang="fr-FR" noProof="0"/>
          </a:p>
          <a:p>
            <a:pPr lvl="3"/>
            <a:r>
              <a:rPr lang="fr-FR" noProof="0" err="1"/>
              <a:t>Fourthlevel</a:t>
            </a:r>
            <a:endParaRPr lang="fr-FR" noProof="0"/>
          </a:p>
          <a:p>
            <a:pPr lvl="4"/>
            <a:r>
              <a:rPr lang="fr-FR" noProof="0" err="1"/>
              <a:t>Fifthlevel</a:t>
            </a:r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2CD96D-D8BD-74C2-9E7E-78F688A6A7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6271187"/>
            <a:ext cx="831647" cy="5033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67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accent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microsoft.com/office/2018/10/relationships/comments" Target="../comments/modernComment_17C_C143806A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A_1A6E0A3B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182_993CF02F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632658EC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A89CB1E8.xlsx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3_E49141A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18/10/relationships/comments" Target="../comments/modernComment_186_A4545A9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1_F5AE856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4">
            <a:extLst>
              <a:ext uri="{FF2B5EF4-FFF2-40B4-BE49-F238E27FC236}">
                <a16:creationId xmlns:a16="http://schemas.microsoft.com/office/drawing/2014/main" id="{A549EF1A-DBB4-CDE2-BC0A-191EA09ABC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5" b="31965"/>
          <a:stretch/>
        </p:blipFill>
        <p:spPr/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16901E4F-3B04-D044-8F6F-4BA2FC12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8" y="3126173"/>
            <a:ext cx="11542469" cy="1200329"/>
          </a:xfrm>
        </p:spPr>
        <p:txBody>
          <a:bodyPr/>
          <a:lstStyle/>
          <a:p>
            <a:r>
              <a:rPr lang="fr-FR"/>
              <a:t>Développement d’un jumeau numérique pour la production de puissance éolienne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0510086-8AFC-9642-813B-A230E32C3454}"/>
              </a:ext>
            </a:extLst>
          </p:cNvPr>
          <p:cNvSpPr/>
          <p:nvPr/>
        </p:nvSpPr>
        <p:spPr>
          <a:xfrm>
            <a:off x="4755615" y="6392360"/>
            <a:ext cx="225010" cy="2250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A70FEEC-EF78-7E47-B6D6-25E892A4BCAE}"/>
              </a:ext>
            </a:extLst>
          </p:cNvPr>
          <p:cNvSpPr/>
          <p:nvPr/>
        </p:nvSpPr>
        <p:spPr>
          <a:xfrm>
            <a:off x="6009219" y="6386983"/>
            <a:ext cx="225010" cy="2250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B86D97A-7C9E-6B40-A55E-D7B238631390}"/>
              </a:ext>
            </a:extLst>
          </p:cNvPr>
          <p:cNvSpPr/>
          <p:nvPr/>
        </p:nvSpPr>
        <p:spPr>
          <a:xfrm>
            <a:off x="7154536" y="6386767"/>
            <a:ext cx="225010" cy="22501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16DE355-6C63-AD8F-9EB1-0959A546F6C8}"/>
              </a:ext>
            </a:extLst>
          </p:cNvPr>
          <p:cNvSpPr txBox="1"/>
          <p:nvPr/>
        </p:nvSpPr>
        <p:spPr>
          <a:xfrm>
            <a:off x="8408140" y="5377070"/>
            <a:ext cx="370729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b="1"/>
              <a:t>Stagiaire : </a:t>
            </a:r>
            <a:r>
              <a:rPr lang="fr-FR" sz="1500"/>
              <a:t>Guillaume </a:t>
            </a:r>
            <a:r>
              <a:rPr lang="fr-FR" sz="1500" err="1"/>
              <a:t>Bernard-Reymond</a:t>
            </a:r>
            <a:endParaRPr lang="fr-FR" sz="1500"/>
          </a:p>
          <a:p>
            <a:pPr algn="l"/>
            <a:r>
              <a:rPr lang="fr-FR" sz="1500" b="1"/>
              <a:t>Maître de stage : </a:t>
            </a:r>
            <a:r>
              <a:rPr lang="fr-FR" sz="1500"/>
              <a:t>Paul Mazoyer</a:t>
            </a:r>
          </a:p>
          <a:p>
            <a:pPr algn="l"/>
            <a:endParaRPr lang="fr-FR" sz="1500"/>
          </a:p>
          <a:p>
            <a:pPr algn="ctr"/>
            <a:r>
              <a:rPr lang="fr-FR" sz="1500" b="1"/>
              <a:t>03/03/2025 – 10/08/2025</a:t>
            </a:r>
          </a:p>
          <a:p>
            <a:pPr algn="l"/>
            <a:endParaRPr lang="fr-FR" sz="1500"/>
          </a:p>
          <a:p>
            <a:pPr algn="l"/>
            <a:endParaRPr lang="fr-FR" sz="1500"/>
          </a:p>
          <a:p>
            <a:pPr algn="l"/>
            <a:endParaRPr lang="fr-FR" sz="1500"/>
          </a:p>
        </p:txBody>
      </p:sp>
    </p:spTree>
    <p:extLst>
      <p:ext uri="{BB962C8B-B14F-4D97-AF65-F5344CB8AC3E}">
        <p14:creationId xmlns:p14="http://schemas.microsoft.com/office/powerpoint/2010/main" val="278341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F8717A3-D467-C4B9-1D74-EB0892AEB853}"/>
              </a:ext>
            </a:extLst>
          </p:cNvPr>
          <p:cNvSpPr/>
          <p:nvPr/>
        </p:nvSpPr>
        <p:spPr>
          <a:xfrm>
            <a:off x="266762" y="3079268"/>
            <a:ext cx="11579173" cy="1797229"/>
          </a:xfrm>
          <a:prstGeom prst="roundRect">
            <a:avLst/>
          </a:prstGeom>
          <a:solidFill>
            <a:srgbClr val="F4C867">
              <a:alpha val="50196"/>
            </a:srgbClr>
          </a:solidFill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fr-FR"/>
              <a:t>Modèle</a:t>
            </a:r>
          </a:p>
          <a:p>
            <a:pPr algn="r"/>
            <a:r>
              <a:rPr lang="fr-FR"/>
              <a:t> testé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1A7F2B-8D7A-0F20-816B-3880BDFAD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1085" y="6497016"/>
            <a:ext cx="309700" cy="215444"/>
          </a:xfrm>
        </p:spPr>
        <p:txBody>
          <a:bodyPr/>
          <a:lstStyle/>
          <a:p>
            <a:fld id="{BC367B2E-B9DF-44EB-A21A-64C9723206C9}" type="slidenum">
              <a:rPr lang="fr-FR" noProof="0" smtClean="0"/>
              <a:pPr/>
              <a:t>10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918AABF-BCEF-329B-3519-D8A0BB4A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fr-FR"/>
              <a:t>Lien entre les objectifs du stage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4EDD6BB-C676-1E6D-1BD8-63154913ED4A}"/>
              </a:ext>
            </a:extLst>
          </p:cNvPr>
          <p:cNvSpPr/>
          <p:nvPr/>
        </p:nvSpPr>
        <p:spPr>
          <a:xfrm>
            <a:off x="443564" y="1691688"/>
            <a:ext cx="5788152" cy="116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Ressource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DB450C7-5F8B-829C-DAE5-294AE278EC75}"/>
              </a:ext>
            </a:extLst>
          </p:cNvPr>
          <p:cNvSpPr/>
          <p:nvPr/>
        </p:nvSpPr>
        <p:spPr>
          <a:xfrm>
            <a:off x="7000019" y="3334102"/>
            <a:ext cx="3078209" cy="12583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0800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Courbes de puissance Machine Learning 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5627893-9127-A561-263E-FEA0D773457D}"/>
              </a:ext>
            </a:extLst>
          </p:cNvPr>
          <p:cNvSpPr/>
          <p:nvPr/>
        </p:nvSpPr>
        <p:spPr>
          <a:xfrm>
            <a:off x="2091462" y="3449233"/>
            <a:ext cx="1432233" cy="973290"/>
          </a:xfrm>
          <a:prstGeom prst="roundRect">
            <a:avLst/>
          </a:prstGeom>
          <a:solidFill>
            <a:srgbClr val="00B0F0"/>
          </a:solidFill>
          <a:ln w="50800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MCP++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A4EF463-260C-0C8B-300C-F68E380A5AF9}"/>
              </a:ext>
            </a:extLst>
          </p:cNvPr>
          <p:cNvSpPr/>
          <p:nvPr/>
        </p:nvSpPr>
        <p:spPr>
          <a:xfrm>
            <a:off x="3908333" y="3160302"/>
            <a:ext cx="2391265" cy="9999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/>
              <a:t>Vent moyen/h horizontal à hauteur de nacelle long terme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32BDCBA-24D0-41DE-19C2-A44D7D71DD1A}"/>
              </a:ext>
            </a:extLst>
          </p:cNvPr>
          <p:cNvSpPr/>
          <p:nvPr/>
        </p:nvSpPr>
        <p:spPr>
          <a:xfrm>
            <a:off x="3908333" y="4244163"/>
            <a:ext cx="2379198" cy="509174"/>
          </a:xfrm>
          <a:prstGeom prst="roundRect">
            <a:avLst/>
          </a:prstGeom>
          <a:solidFill>
            <a:schemeClr val="accent2"/>
          </a:solidFill>
          <a:ln w="50800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/>
              <a:t>turbulence, cisaillement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D63C1B4-BC90-2A11-E320-20D5B76B8176}"/>
              </a:ext>
            </a:extLst>
          </p:cNvPr>
          <p:cNvSpPr/>
          <p:nvPr/>
        </p:nvSpPr>
        <p:spPr>
          <a:xfrm>
            <a:off x="443564" y="3270522"/>
            <a:ext cx="1446832" cy="692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Lidar nacelle/Mat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0D3A14D-7664-5BA3-6FD3-B549A652573B}"/>
              </a:ext>
            </a:extLst>
          </p:cNvPr>
          <p:cNvSpPr/>
          <p:nvPr/>
        </p:nvSpPr>
        <p:spPr>
          <a:xfrm>
            <a:off x="454790" y="4038159"/>
            <a:ext cx="1432233" cy="692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Re-analyse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3CBEF10-41D8-B5B1-0F3C-C6A05D85C72C}"/>
              </a:ext>
            </a:extLst>
          </p:cNvPr>
          <p:cNvSpPr/>
          <p:nvPr/>
        </p:nvSpPr>
        <p:spPr>
          <a:xfrm>
            <a:off x="6908820" y="1691688"/>
            <a:ext cx="3196867" cy="116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Courbe de puissance : Convertir les ressources vent en puissance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06A51FE-B81F-A6D1-A339-DC43E34D6B98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1890396" y="3616907"/>
            <a:ext cx="201066" cy="31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287200B-42B3-540D-9CA0-7690379B9CBE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 flipV="1">
            <a:off x="1887023" y="3935878"/>
            <a:ext cx="204439" cy="44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DDFA9BF6-A547-A8AA-BA89-9840001CC955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3523695" y="3660257"/>
            <a:ext cx="384638" cy="27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ACFADFF-B2E7-759A-48A5-7887BD626650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3523695" y="3935878"/>
            <a:ext cx="384638" cy="56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08573676-8E76-F312-BC6E-841003D1878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299598" y="3656496"/>
            <a:ext cx="700421" cy="30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9BE97DE-717D-A77B-617B-5CC1ABC72436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6287531" y="3963291"/>
            <a:ext cx="712488" cy="535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5">
            <a:extLst>
              <a:ext uri="{FF2B5EF4-FFF2-40B4-BE49-F238E27FC236}">
                <a16:creationId xmlns:a16="http://schemas.microsoft.com/office/drawing/2014/main" id="{97621220-B1FC-022F-3544-9D317F070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91518" y="6497016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D1B5F60-7D07-1232-6A3F-25BF583E17EE}"/>
              </a:ext>
            </a:extLst>
          </p:cNvPr>
          <p:cNvSpPr txBox="1"/>
          <p:nvPr/>
        </p:nvSpPr>
        <p:spPr>
          <a:xfrm>
            <a:off x="5299810" y="5365231"/>
            <a:ext cx="606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1"/>
              <a:t>Opportunité : </a:t>
            </a:r>
            <a:r>
              <a:rPr lang="fr-FR" sz="2400"/>
              <a:t>larges bases de données éoliennes inexploitées chez ENGIE Green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1668AA1-D9AA-F341-5749-656D3173137B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 flipH="1">
            <a:off x="8331568" y="4592480"/>
            <a:ext cx="207556" cy="772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6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9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A3C0B-6A42-0DC2-0880-319BCE11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6" y="3749869"/>
            <a:ext cx="5257800" cy="984885"/>
          </a:xfrm>
        </p:spPr>
        <p:txBody>
          <a:bodyPr/>
          <a:lstStyle/>
          <a:p>
            <a:r>
              <a:rPr lang="fr-FR"/>
              <a:t>Les modèles de courbe de puissance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44FDC2-E2D8-60BD-0E44-4A56962671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82C8BE8-92BE-72BF-22D7-74EA1C34D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8A29A1CE-8573-0311-E3D1-CDF89F850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2071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E879F466-845B-5805-603A-823E3EB332D7}"/>
              </a:ext>
            </a:extLst>
          </p:cNvPr>
          <p:cNvSpPr/>
          <p:nvPr/>
        </p:nvSpPr>
        <p:spPr>
          <a:xfrm>
            <a:off x="153414" y="1214947"/>
            <a:ext cx="11764817" cy="319501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E7AD118-F018-062C-1EFD-76B4DD80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Méthodologie d’entraînement et choix du modèle</a:t>
            </a:r>
          </a:p>
        </p:txBody>
      </p:sp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B7EF509B-327D-4A30-C206-DD2E9ED73C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73130" y="1204621"/>
            <a:ext cx="2551030" cy="587340"/>
          </a:xfrm>
        </p:spPr>
        <p:txBody>
          <a:bodyPr/>
          <a:lstStyle/>
          <a:p>
            <a:r>
              <a:rPr lang="fr-FR"/>
              <a:t>Modèles statistiques testés</a:t>
            </a:r>
          </a:p>
        </p:txBody>
      </p:sp>
      <p:sp>
        <p:nvSpPr>
          <p:cNvPr id="14" name="Espace réservé du texte 1">
            <a:extLst>
              <a:ext uri="{FF2B5EF4-FFF2-40B4-BE49-F238E27FC236}">
                <a16:creationId xmlns:a16="http://schemas.microsoft.com/office/drawing/2014/main" id="{40695386-0E6A-BD58-9530-254E970C4FDD}"/>
              </a:ext>
            </a:extLst>
          </p:cNvPr>
          <p:cNvSpPr txBox="1">
            <a:spLocks/>
          </p:cNvSpPr>
          <p:nvPr/>
        </p:nvSpPr>
        <p:spPr>
          <a:xfrm>
            <a:off x="9880020" y="1409467"/>
            <a:ext cx="2158566" cy="8412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Critère de choix</a:t>
            </a:r>
            <a:br>
              <a:rPr lang="fr-FR"/>
            </a:br>
            <a:r>
              <a:rPr lang="fr-FR"/>
              <a:t>sur 20% des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4DF4D13-E15B-C724-DE6B-798D03D4FAAB}"/>
              </a:ext>
            </a:extLst>
          </p:cNvPr>
          <p:cNvSpPr/>
          <p:nvPr/>
        </p:nvSpPr>
        <p:spPr>
          <a:xfrm>
            <a:off x="3376611" y="1889015"/>
            <a:ext cx="2039786" cy="5128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Régression linéaire</a:t>
            </a:r>
          </a:p>
        </p:txBody>
      </p:sp>
      <p:sp>
        <p:nvSpPr>
          <p:cNvPr id="19" name="Espace réservé du texte 1">
            <a:extLst>
              <a:ext uri="{FF2B5EF4-FFF2-40B4-BE49-F238E27FC236}">
                <a16:creationId xmlns:a16="http://schemas.microsoft.com/office/drawing/2014/main" id="{E7F6D7A3-2581-1A1A-AA79-40087E426C0C}"/>
              </a:ext>
            </a:extLst>
          </p:cNvPr>
          <p:cNvSpPr txBox="1">
            <a:spLocks/>
          </p:cNvSpPr>
          <p:nvPr/>
        </p:nvSpPr>
        <p:spPr>
          <a:xfrm>
            <a:off x="547407" y="1340825"/>
            <a:ext cx="2167846" cy="58734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Prédicteurs issus de la MCP++ </a:t>
            </a:r>
          </a:p>
        </p:txBody>
      </p:sp>
      <p:sp>
        <p:nvSpPr>
          <p:cNvPr id="20" name="Espace réservé du texte 1">
            <a:extLst>
              <a:ext uri="{FF2B5EF4-FFF2-40B4-BE49-F238E27FC236}">
                <a16:creationId xmlns:a16="http://schemas.microsoft.com/office/drawing/2014/main" id="{478936A4-01EC-5C9F-AEE8-9CF35E84A3AF}"/>
              </a:ext>
            </a:extLst>
          </p:cNvPr>
          <p:cNvSpPr txBox="1">
            <a:spLocks/>
          </p:cNvSpPr>
          <p:nvPr/>
        </p:nvSpPr>
        <p:spPr>
          <a:xfrm>
            <a:off x="8007275" y="1358829"/>
            <a:ext cx="1694510" cy="58734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Variable à prédire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4C23490-FC59-476F-7D10-A5780931F488}"/>
              </a:ext>
            </a:extLst>
          </p:cNvPr>
          <p:cNvSpPr/>
          <p:nvPr/>
        </p:nvSpPr>
        <p:spPr>
          <a:xfrm>
            <a:off x="3376611" y="2495960"/>
            <a:ext cx="2039786" cy="5128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KNN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BA1B75A-B8F3-F622-43B3-03B8FEC284DA}"/>
              </a:ext>
            </a:extLst>
          </p:cNvPr>
          <p:cNvSpPr/>
          <p:nvPr/>
        </p:nvSpPr>
        <p:spPr>
          <a:xfrm>
            <a:off x="3390236" y="3673950"/>
            <a:ext cx="2039786" cy="5128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Gradient </a:t>
            </a:r>
            <a:r>
              <a:rPr lang="fr-FR" sz="1600" err="1"/>
              <a:t>Boosting</a:t>
            </a:r>
            <a:r>
              <a:rPr lang="fr-FR" sz="1600"/>
              <a:t> Machine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C978C1B-11B6-8C9F-4C3E-B8B7FA18631E}"/>
              </a:ext>
            </a:extLst>
          </p:cNvPr>
          <p:cNvSpPr/>
          <p:nvPr/>
        </p:nvSpPr>
        <p:spPr>
          <a:xfrm>
            <a:off x="3390236" y="3105105"/>
            <a:ext cx="2039786" cy="5128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Random</a:t>
            </a:r>
            <a:r>
              <a:rPr lang="fr-FR"/>
              <a:t> Forest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47701FC-14FC-4540-D17C-F8C0C4C4184E}"/>
              </a:ext>
            </a:extLst>
          </p:cNvPr>
          <p:cNvSpPr/>
          <p:nvPr/>
        </p:nvSpPr>
        <p:spPr>
          <a:xfrm>
            <a:off x="8148121" y="3025828"/>
            <a:ext cx="1511084" cy="5128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Puissance 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06FB5E9-4D71-E30C-1E9A-D203220D97A9}"/>
              </a:ext>
            </a:extLst>
          </p:cNvPr>
          <p:cNvSpPr/>
          <p:nvPr/>
        </p:nvSpPr>
        <p:spPr>
          <a:xfrm>
            <a:off x="562820" y="2186817"/>
            <a:ext cx="1859989" cy="51283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Vitesse du vent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4542AB7-6E6C-3D36-0030-BEA4F9775303}"/>
              </a:ext>
            </a:extLst>
          </p:cNvPr>
          <p:cNvSpPr/>
          <p:nvPr/>
        </p:nvSpPr>
        <p:spPr>
          <a:xfrm>
            <a:off x="547408" y="2798938"/>
            <a:ext cx="1859989" cy="51283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Turbulence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2AFAC40-C666-F6EE-7BE4-3693E61AAA26}"/>
              </a:ext>
            </a:extLst>
          </p:cNvPr>
          <p:cNvSpPr/>
          <p:nvPr/>
        </p:nvSpPr>
        <p:spPr>
          <a:xfrm>
            <a:off x="547407" y="3410764"/>
            <a:ext cx="1859989" cy="51283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Cisaillement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BC0310-3A23-69F3-1C41-DE9C62025593}"/>
              </a:ext>
            </a:extLst>
          </p:cNvPr>
          <p:cNvSpPr/>
          <p:nvPr/>
        </p:nvSpPr>
        <p:spPr>
          <a:xfrm>
            <a:off x="408890" y="2077746"/>
            <a:ext cx="2167847" cy="194255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AF2CFE8F-D585-F492-C44E-0EBC283F7B5D}"/>
              </a:ext>
            </a:extLst>
          </p:cNvPr>
          <p:cNvSpPr/>
          <p:nvPr/>
        </p:nvSpPr>
        <p:spPr>
          <a:xfrm>
            <a:off x="3250936" y="1744504"/>
            <a:ext cx="2310279" cy="256264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27F8D9B-A511-4B78-58D5-09CF1C4CD39F}"/>
              </a:ext>
            </a:extLst>
          </p:cNvPr>
          <p:cNvSpPr/>
          <p:nvPr/>
        </p:nvSpPr>
        <p:spPr>
          <a:xfrm>
            <a:off x="8031811" y="2899405"/>
            <a:ext cx="1756939" cy="76777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432F1A9D-011D-CB2D-9CF8-8347F083EC81}"/>
              </a:ext>
            </a:extLst>
          </p:cNvPr>
          <p:cNvSpPr/>
          <p:nvPr/>
        </p:nvSpPr>
        <p:spPr>
          <a:xfrm>
            <a:off x="5577689" y="3126286"/>
            <a:ext cx="2454122" cy="3312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81FF5A-46D1-6AAF-AB27-FEB26AC477E5}"/>
              </a:ext>
            </a:extLst>
          </p:cNvPr>
          <p:cNvSpPr/>
          <p:nvPr/>
        </p:nvSpPr>
        <p:spPr>
          <a:xfrm>
            <a:off x="6025222" y="2287122"/>
            <a:ext cx="1583632" cy="1678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Validation croisée 5-folds répétée 10 fois</a:t>
            </a:r>
          </a:p>
          <a:p>
            <a:pPr algn="ctr"/>
            <a:r>
              <a:rPr lang="fr-FR" sz="1600"/>
              <a:t>+</a:t>
            </a:r>
          </a:p>
          <a:p>
            <a:pPr algn="ctr"/>
            <a:r>
              <a:rPr lang="fr-FR" sz="1600"/>
              <a:t>Grille de paramètres</a:t>
            </a: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BF1DABC3-E8A4-F1AD-0AFF-EDD7FB898037}"/>
              </a:ext>
            </a:extLst>
          </p:cNvPr>
          <p:cNvSpPr/>
          <p:nvPr/>
        </p:nvSpPr>
        <p:spPr>
          <a:xfrm>
            <a:off x="2600465" y="2959481"/>
            <a:ext cx="643465" cy="289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3B5C583-DEC4-B491-4057-7E76D22F0297}"/>
              </a:ext>
            </a:extLst>
          </p:cNvPr>
          <p:cNvSpPr txBox="1"/>
          <p:nvPr/>
        </p:nvSpPr>
        <p:spPr>
          <a:xfrm>
            <a:off x="9228000" y="4023450"/>
            <a:ext cx="25458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b="1"/>
              <a:t>Entrainement et Sélection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5697F18-7355-159D-71BA-C650859DC744}"/>
              </a:ext>
            </a:extLst>
          </p:cNvPr>
          <p:cNvSpPr/>
          <p:nvPr/>
        </p:nvSpPr>
        <p:spPr>
          <a:xfrm>
            <a:off x="10131006" y="3160653"/>
            <a:ext cx="1594056" cy="46883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Biais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CF3646F-BBDF-0213-BC95-4F4BAA80EDA2}"/>
              </a:ext>
            </a:extLst>
          </p:cNvPr>
          <p:cNvSpPr/>
          <p:nvPr/>
        </p:nvSpPr>
        <p:spPr>
          <a:xfrm>
            <a:off x="10131006" y="2562346"/>
            <a:ext cx="1594057" cy="50022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NRMSE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FB2F32F-6F4E-F692-9AB3-52A7A504F600}"/>
              </a:ext>
            </a:extLst>
          </p:cNvPr>
          <p:cNvSpPr/>
          <p:nvPr/>
        </p:nvSpPr>
        <p:spPr>
          <a:xfrm>
            <a:off x="10034401" y="2449473"/>
            <a:ext cx="1841298" cy="134692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 </a:t>
            </a: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</a:rPr>
              <a:t> </a:t>
            </a: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F0E55C7E-DA5D-18E8-2269-FA79DF3E1FC4}"/>
              </a:ext>
            </a:extLst>
          </p:cNvPr>
          <p:cNvSpPr/>
          <p:nvPr/>
        </p:nvSpPr>
        <p:spPr>
          <a:xfrm>
            <a:off x="9775516" y="3083498"/>
            <a:ext cx="281758" cy="3312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136B872-0585-AA9C-B5C2-11E734ABDF6E}"/>
              </a:ext>
            </a:extLst>
          </p:cNvPr>
          <p:cNvSpPr/>
          <p:nvPr/>
        </p:nvSpPr>
        <p:spPr>
          <a:xfrm>
            <a:off x="278851" y="4548615"/>
            <a:ext cx="11714682" cy="22223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Espace réservé du numéro de diapositive 4">
            <a:extLst>
              <a:ext uri="{FF2B5EF4-FFF2-40B4-BE49-F238E27FC236}">
                <a16:creationId xmlns:a16="http://schemas.microsoft.com/office/drawing/2014/main" id="{3A895928-5C70-E5C3-7284-993A3D071549}"/>
              </a:ext>
            </a:extLst>
          </p:cNvPr>
          <p:cNvSpPr txBox="1">
            <a:spLocks/>
          </p:cNvSpPr>
          <p:nvPr/>
        </p:nvSpPr>
        <p:spPr>
          <a:xfrm>
            <a:off x="11671892" y="6343770"/>
            <a:ext cx="300082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12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F62DE07C-0742-F833-9014-34AF357315C6}"/>
              </a:ext>
            </a:extLst>
          </p:cNvPr>
          <p:cNvSpPr/>
          <p:nvPr/>
        </p:nvSpPr>
        <p:spPr>
          <a:xfrm>
            <a:off x="7022097" y="5673091"/>
            <a:ext cx="1621156" cy="50022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Biais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F4385186-58D5-7228-5F67-A995A4A7BB1B}"/>
              </a:ext>
            </a:extLst>
          </p:cNvPr>
          <p:cNvSpPr/>
          <p:nvPr/>
        </p:nvSpPr>
        <p:spPr>
          <a:xfrm>
            <a:off x="6930089" y="5068528"/>
            <a:ext cx="1841298" cy="11824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 </a:t>
            </a: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</a:rPr>
              <a:t> </a:t>
            </a: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01184201-F128-77BA-3F0B-2997CC9179D8}"/>
              </a:ext>
            </a:extLst>
          </p:cNvPr>
          <p:cNvSpPr/>
          <p:nvPr/>
        </p:nvSpPr>
        <p:spPr>
          <a:xfrm>
            <a:off x="3845688" y="4736800"/>
            <a:ext cx="2274939" cy="8396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Modèles candidats</a:t>
            </a:r>
          </a:p>
        </p:txBody>
      </p:sp>
      <p:sp>
        <p:nvSpPr>
          <p:cNvPr id="71" name="Flèche : droite 70">
            <a:extLst>
              <a:ext uri="{FF2B5EF4-FFF2-40B4-BE49-F238E27FC236}">
                <a16:creationId xmlns:a16="http://schemas.microsoft.com/office/drawing/2014/main" id="{79F6BD10-E936-44CE-5849-EA2FC954DE7A}"/>
              </a:ext>
            </a:extLst>
          </p:cNvPr>
          <p:cNvSpPr/>
          <p:nvPr/>
        </p:nvSpPr>
        <p:spPr>
          <a:xfrm rot="2000086">
            <a:off x="6193446" y="5058887"/>
            <a:ext cx="666706" cy="289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66B58710-8F0B-983A-80A3-607160E4C1ED}"/>
              </a:ext>
            </a:extLst>
          </p:cNvPr>
          <p:cNvSpPr/>
          <p:nvPr/>
        </p:nvSpPr>
        <p:spPr>
          <a:xfrm>
            <a:off x="922827" y="5675113"/>
            <a:ext cx="2232589" cy="8396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Référence : Données SCADA d’exploitation</a:t>
            </a:r>
          </a:p>
        </p:txBody>
      </p:sp>
      <p:sp>
        <p:nvSpPr>
          <p:cNvPr id="73" name="Flèche : droite 72">
            <a:extLst>
              <a:ext uri="{FF2B5EF4-FFF2-40B4-BE49-F238E27FC236}">
                <a16:creationId xmlns:a16="http://schemas.microsoft.com/office/drawing/2014/main" id="{881F6D6D-C1B7-C18F-E0F8-156ED7E10279}"/>
              </a:ext>
            </a:extLst>
          </p:cNvPr>
          <p:cNvSpPr/>
          <p:nvPr/>
        </p:nvSpPr>
        <p:spPr>
          <a:xfrm rot="19657137">
            <a:off x="6203487" y="5983906"/>
            <a:ext cx="666706" cy="289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0C94FDB1-EA34-F698-BF7C-E2BA55638F9F}"/>
              </a:ext>
            </a:extLst>
          </p:cNvPr>
          <p:cNvSpPr txBox="1"/>
          <p:nvPr/>
        </p:nvSpPr>
        <p:spPr>
          <a:xfrm>
            <a:off x="9229619" y="4595255"/>
            <a:ext cx="2183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/>
              <a:t>Validation du modèle sur du long-terme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AF66C3F6-2CA0-BFE6-931E-C699872333D2}"/>
              </a:ext>
            </a:extLst>
          </p:cNvPr>
          <p:cNvSpPr/>
          <p:nvPr/>
        </p:nvSpPr>
        <p:spPr>
          <a:xfrm>
            <a:off x="3875902" y="5673091"/>
            <a:ext cx="2274939" cy="8396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Filtrage des points aberrants</a:t>
            </a:r>
          </a:p>
        </p:txBody>
      </p:sp>
      <p:sp>
        <p:nvSpPr>
          <p:cNvPr id="76" name="Flèche : droite 75">
            <a:extLst>
              <a:ext uri="{FF2B5EF4-FFF2-40B4-BE49-F238E27FC236}">
                <a16:creationId xmlns:a16="http://schemas.microsoft.com/office/drawing/2014/main" id="{6D3BF5AF-893E-D7D0-F41E-C10E1913858A}"/>
              </a:ext>
            </a:extLst>
          </p:cNvPr>
          <p:cNvSpPr/>
          <p:nvPr/>
        </p:nvSpPr>
        <p:spPr>
          <a:xfrm>
            <a:off x="3265090" y="5983906"/>
            <a:ext cx="513234" cy="289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lèche : droite 76">
            <a:extLst>
              <a:ext uri="{FF2B5EF4-FFF2-40B4-BE49-F238E27FC236}">
                <a16:creationId xmlns:a16="http://schemas.microsoft.com/office/drawing/2014/main" id="{30CEB9D0-0838-D95F-1207-904020A47800}"/>
              </a:ext>
            </a:extLst>
          </p:cNvPr>
          <p:cNvSpPr/>
          <p:nvPr/>
        </p:nvSpPr>
        <p:spPr>
          <a:xfrm>
            <a:off x="3265090" y="5021812"/>
            <a:ext cx="513233" cy="289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7D6C853-25D8-5C07-7373-0AB0B759ED9F}"/>
              </a:ext>
            </a:extLst>
          </p:cNvPr>
          <p:cNvSpPr/>
          <p:nvPr/>
        </p:nvSpPr>
        <p:spPr>
          <a:xfrm>
            <a:off x="902324" y="4705739"/>
            <a:ext cx="2274939" cy="8396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Série météo long terme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4F85591A-3346-565C-D067-5E8C24D4A15C}"/>
              </a:ext>
            </a:extLst>
          </p:cNvPr>
          <p:cNvSpPr/>
          <p:nvPr/>
        </p:nvSpPr>
        <p:spPr>
          <a:xfrm>
            <a:off x="7022097" y="5149219"/>
            <a:ext cx="1594057" cy="50022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NRMSE</a:t>
            </a:r>
          </a:p>
        </p:txBody>
      </p:sp>
      <p:sp>
        <p:nvSpPr>
          <p:cNvPr id="80" name="Espace réservé du pied de page 5">
            <a:extLst>
              <a:ext uri="{FF2B5EF4-FFF2-40B4-BE49-F238E27FC236}">
                <a16:creationId xmlns:a16="http://schemas.microsoft.com/office/drawing/2014/main" id="{07F78BD4-C247-ED35-D70F-FAEAC3ABF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73272" y="6331696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38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3" grpId="0" build="p"/>
      <p:bldP spid="14" grpId="0"/>
      <p:bldP spid="17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1" grpId="0" animBg="1"/>
      <p:bldP spid="47" grpId="0"/>
      <p:bldP spid="8" grpId="0" animBg="1"/>
      <p:bldP spid="9" grpId="0" animBg="1"/>
      <p:bldP spid="12" grpId="0" animBg="1"/>
      <p:bldP spid="15" grpId="0" animBg="1"/>
      <p:bldP spid="66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05F67D6-6082-490C-5440-ED026BD0CB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427" y="2778999"/>
            <a:ext cx="4930022" cy="3657411"/>
          </a:xfrm>
        </p:spPr>
        <p:txBody>
          <a:bodyPr/>
          <a:lstStyle/>
          <a:p>
            <a:r>
              <a:rPr lang="fr-FR" b="1"/>
              <a:t>Durée : </a:t>
            </a:r>
            <a:r>
              <a:rPr lang="fr-FR"/>
              <a:t>Données de production des éoliennes disponibles sur la durée d’exploitation</a:t>
            </a:r>
          </a:p>
          <a:p>
            <a:r>
              <a:rPr lang="fr-FR" b="1"/>
              <a:t>Type des données : </a:t>
            </a:r>
            <a:r>
              <a:rPr lang="fr-FR"/>
              <a:t>horodatées 10-minutes</a:t>
            </a:r>
          </a:p>
          <a:p>
            <a:r>
              <a:rPr lang="fr-FR" b="1"/>
              <a:t>Filtrage : </a:t>
            </a:r>
          </a:p>
          <a:p>
            <a:endParaRPr lang="fr-FR" b="1"/>
          </a:p>
          <a:p>
            <a:pPr marL="0" indent="0">
              <a:buNone/>
            </a:pPr>
            <a:endParaRPr lang="fr-FR"/>
          </a:p>
          <a:p>
            <a:endParaRPr lang="fr-FR" b="1"/>
          </a:p>
          <a:p>
            <a:pPr marL="0" indent="0">
              <a:buNone/>
            </a:pPr>
            <a:endParaRPr lang="fr-FR" b="1"/>
          </a:p>
          <a:p>
            <a:endParaRPr lang="fr-FR" b="1"/>
          </a:p>
          <a:p>
            <a:r>
              <a:rPr lang="fr-FR" b="1"/>
              <a:t>Pré-traitement : </a:t>
            </a:r>
            <a:r>
              <a:rPr lang="fr-FR"/>
              <a:t>Données contenant 6 mesures par heure et moyennées</a:t>
            </a:r>
            <a:endParaRPr lang="fr-FR" b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0D35CD-40E5-1C02-7AC0-83C7E1D37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13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B8E786-C255-0706-0CB3-5DD484BE2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1510836-ACCF-DF58-2AD1-AFF71267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Données utilisées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4EF3C9F-8655-95C2-F3FB-B257D78CEF88}"/>
              </a:ext>
            </a:extLst>
          </p:cNvPr>
          <p:cNvSpPr txBox="1"/>
          <p:nvPr/>
        </p:nvSpPr>
        <p:spPr>
          <a:xfrm>
            <a:off x="569707" y="1780542"/>
            <a:ext cx="5495863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2"/>
              </a:buBlip>
              <a:defRPr sz="1500" spc="2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/>
              <a:t>Données 100% disponibles sur du long terme (vitesse, turbulence, cisaillement)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AEEE61-F8D7-C1F4-257E-F9E5091F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335" y="105499"/>
            <a:ext cx="4565665" cy="123522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C80808-758C-90E4-41CC-2B31BF5E36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81"/>
          <a:stretch/>
        </p:blipFill>
        <p:spPr>
          <a:xfrm>
            <a:off x="5934137" y="1560632"/>
            <a:ext cx="5845932" cy="466896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AB4E135-12BA-9D11-D9A6-940D07FBB2CC}"/>
              </a:ext>
            </a:extLst>
          </p:cNvPr>
          <p:cNvSpPr/>
          <p:nvPr/>
        </p:nvSpPr>
        <p:spPr>
          <a:xfrm>
            <a:off x="378123" y="1340722"/>
            <a:ext cx="3879552" cy="43982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Variables explicatives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7847505-AA81-5634-2D63-36547F5F7B03}"/>
              </a:ext>
            </a:extLst>
          </p:cNvPr>
          <p:cNvSpPr/>
          <p:nvPr/>
        </p:nvSpPr>
        <p:spPr>
          <a:xfrm>
            <a:off x="378123" y="2339179"/>
            <a:ext cx="3879552" cy="439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Variable cible</a:t>
            </a:r>
          </a:p>
        </p:txBody>
      </p:sp>
      <p:pic>
        <p:nvPicPr>
          <p:cNvPr id="15" name="Image 14" descr="Une image contenant diagramme, Tracé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41021B00-7D5D-EA62-42F6-C62B48840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48" y="3637268"/>
            <a:ext cx="2482485" cy="228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9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7C6B56-E76F-3DAF-B835-A5617D163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14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DA3CEA-ECD9-8D38-9D74-DC13FCFD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fr-FR"/>
              <a:t>Choix du modèle sur entrainement réduit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AAD9981-A7F1-627F-E52D-EB3131551EAF}"/>
              </a:ext>
            </a:extLst>
          </p:cNvPr>
          <p:cNvSpPr/>
          <p:nvPr/>
        </p:nvSpPr>
        <p:spPr>
          <a:xfrm>
            <a:off x="3693367" y="4954408"/>
            <a:ext cx="4805266" cy="476035"/>
          </a:xfrm>
          <a:prstGeom prst="roundRect">
            <a:avLst/>
          </a:prstGeom>
          <a:solidFill>
            <a:srgbClr val="50D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Random</a:t>
            </a:r>
            <a:r>
              <a:rPr lang="fr-FR"/>
              <a:t> Forest : meilleures performances</a:t>
            </a:r>
          </a:p>
        </p:txBody>
      </p:sp>
      <p:pic>
        <p:nvPicPr>
          <p:cNvPr id="9" name="Image 8" descr="Une image contenant diagramme, ligne, Tracé, pente&#10;&#10;Le contenu généré par l’IA peut être incorrect.">
            <a:extLst>
              <a:ext uri="{FF2B5EF4-FFF2-40B4-BE49-F238E27FC236}">
                <a16:creationId xmlns:a16="http://schemas.microsoft.com/office/drawing/2014/main" id="{B26381AE-47E8-ECC5-CBC8-7C126DA23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8"/>
          <a:stretch/>
        </p:blipFill>
        <p:spPr>
          <a:xfrm>
            <a:off x="167112" y="1612963"/>
            <a:ext cx="5966660" cy="3241981"/>
          </a:xfrm>
          <a:prstGeom prst="rect">
            <a:avLst/>
          </a:prstGeom>
        </p:spPr>
      </p:pic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895C958D-3989-10FB-F5B9-89F2B738861C}"/>
              </a:ext>
            </a:extLst>
          </p:cNvPr>
          <p:cNvSpPr txBox="1">
            <a:spLocks/>
          </p:cNvSpPr>
          <p:nvPr/>
        </p:nvSpPr>
        <p:spPr>
          <a:xfrm>
            <a:off x="371537" y="759167"/>
            <a:ext cx="7852610" cy="3334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Résultat de la validation 5-fold sur les données d’entrainement</a:t>
            </a:r>
          </a:p>
        </p:txBody>
      </p:sp>
      <p:sp>
        <p:nvSpPr>
          <p:cNvPr id="11" name="Espace réservé du pied de page 5">
            <a:extLst>
              <a:ext uri="{FF2B5EF4-FFF2-40B4-BE49-F238E27FC236}">
                <a16:creationId xmlns:a16="http://schemas.microsoft.com/office/drawing/2014/main" id="{3A37C6B2-7DC7-227F-9C28-7311DB355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F8B141DC-82C5-DE35-F0EC-D58B8B4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335" y="100275"/>
            <a:ext cx="4565665" cy="1235223"/>
          </a:xfrm>
          <a:prstGeom prst="rect">
            <a:avLst/>
          </a:prstGeom>
        </p:spPr>
      </p:pic>
      <p:pic>
        <p:nvPicPr>
          <p:cNvPr id="6" name="Image 5" descr="Une image contenant diagramme, ligne, Tracé, texte&#10;&#10;Le contenu généré par l’IA peut être incorrect.">
            <a:extLst>
              <a:ext uri="{FF2B5EF4-FFF2-40B4-BE49-F238E27FC236}">
                <a16:creationId xmlns:a16="http://schemas.microsoft.com/office/drawing/2014/main" id="{48D9DC27-0CE6-E21E-2080-A1AA1AF26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0" y="1688069"/>
            <a:ext cx="6304090" cy="3091770"/>
          </a:xfrm>
          <a:prstGeom prst="rect">
            <a:avLst/>
          </a:prstGeom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15000640-8947-315A-B06E-B2D12099DE45}"/>
              </a:ext>
            </a:extLst>
          </p:cNvPr>
          <p:cNvSpPr/>
          <p:nvPr/>
        </p:nvSpPr>
        <p:spPr>
          <a:xfrm>
            <a:off x="1128871" y="5625736"/>
            <a:ext cx="4805266" cy="47603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Ecarts horaires importants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E996A49-5BEF-4B8B-3C74-1CE0517354A1}"/>
              </a:ext>
            </a:extLst>
          </p:cNvPr>
          <p:cNvSpPr/>
          <p:nvPr/>
        </p:nvSpPr>
        <p:spPr>
          <a:xfrm>
            <a:off x="6668334" y="5622798"/>
            <a:ext cx="4805266" cy="476035"/>
          </a:xfrm>
          <a:prstGeom prst="roundRect">
            <a:avLst/>
          </a:prstGeom>
          <a:solidFill>
            <a:srgbClr val="50D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Biais faible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9257DAF-0FD5-7A01-6F14-A9500FEF89F7}"/>
                  </a:ext>
                </a:extLst>
              </p:cNvPr>
              <p:cNvSpPr txBox="1"/>
              <p:nvPr/>
            </p:nvSpPr>
            <p:spPr>
              <a:xfrm>
                <a:off x="2293" y="4742706"/>
                <a:ext cx="2979598" cy="632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20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r-FR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fr-F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fr-FR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2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fr-FR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fr-FR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fr-FR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𝑝𝑟𝑒𝑑</m:t>
                                                  </m:r>
                                                  <m:r>
                                                    <a:rPr lang="fr-F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FR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fr-F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fr-F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bar>
                            <m:barPr>
                              <m:pos m:val="top"/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den>
                      </m:f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200" err="1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9257DAF-0FD5-7A01-6F14-A9500FEF8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" y="4742706"/>
                <a:ext cx="2979598" cy="632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C273736-436A-9CC5-C5C8-97F9A2BA7ED1}"/>
                  </a:ext>
                </a:extLst>
              </p:cNvPr>
              <p:cNvSpPr txBox="1"/>
              <p:nvPr/>
            </p:nvSpPr>
            <p:spPr>
              <a:xfrm>
                <a:off x="8948715" y="4901778"/>
                <a:ext cx="350652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/>
                  <a:t>Biais normalisé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bar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num>
                      <m:den>
                        <m:bar>
                          <m:barPr>
                            <m:pos m:val="top"/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den>
                    </m:f>
                  </m:oMath>
                </a14:m>
                <a:endParaRPr lang="fr-FR" sz="1400" b="1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C273736-436A-9CC5-C5C8-97F9A2BA7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715" y="4901778"/>
                <a:ext cx="3506529" cy="418704"/>
              </a:xfrm>
              <a:prstGeom prst="rect">
                <a:avLst/>
              </a:prstGeom>
              <a:blipFill>
                <a:blip r:embed="rId7"/>
                <a:stretch>
                  <a:fillRect l="-3130" t="-50725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0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7F1735-CAE8-F6FD-1C84-8750B9610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15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0CF204C-75F2-FF20-96B0-7016903B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7467538" cy="823302"/>
          </a:xfrm>
        </p:spPr>
        <p:txBody>
          <a:bodyPr/>
          <a:lstStyle/>
          <a:p>
            <a:r>
              <a:rPr lang="fr-FR"/>
              <a:t>Entrainement modèle sur le long terme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77C46F75-97BE-5749-713A-2C896F6F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28" y="3949632"/>
            <a:ext cx="3938715" cy="87072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F8EFE558-54F5-EF5D-AEF5-850AA4D39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43" y="5101059"/>
            <a:ext cx="4824275" cy="857275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51572DC-19E4-33A8-3BA3-97252045B805}"/>
              </a:ext>
            </a:extLst>
          </p:cNvPr>
          <p:cNvSpPr/>
          <p:nvPr/>
        </p:nvSpPr>
        <p:spPr>
          <a:xfrm>
            <a:off x="1003195" y="3678476"/>
            <a:ext cx="3796587" cy="34734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Divergence de </a:t>
            </a:r>
            <a:r>
              <a:rPr lang="fr-FR" err="1"/>
              <a:t>Kullback-Leibler</a:t>
            </a:r>
            <a:endParaRPr lang="fr-FR"/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CF19E1CA-1FE3-A973-8F94-56AEA0186E5C}"/>
              </a:ext>
            </a:extLst>
          </p:cNvPr>
          <p:cNvCxnSpPr>
            <a:cxnSpLocks/>
          </p:cNvCxnSpPr>
          <p:nvPr/>
        </p:nvCxnSpPr>
        <p:spPr>
          <a:xfrm flipV="1">
            <a:off x="2010456" y="5695950"/>
            <a:ext cx="0" cy="67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45CE6386-3C62-650E-AB45-AF70D94E9953}"/>
              </a:ext>
            </a:extLst>
          </p:cNvPr>
          <p:cNvCxnSpPr>
            <a:cxnSpLocks/>
          </p:cNvCxnSpPr>
          <p:nvPr/>
        </p:nvCxnSpPr>
        <p:spPr>
          <a:xfrm flipH="1" flipV="1">
            <a:off x="2901489" y="5695950"/>
            <a:ext cx="3991" cy="49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39C346CE-F304-2AB3-2579-AEB3A61AA803}"/>
              </a:ext>
            </a:extLst>
          </p:cNvPr>
          <p:cNvCxnSpPr>
            <a:cxnSpLocks/>
          </p:cNvCxnSpPr>
          <p:nvPr/>
        </p:nvCxnSpPr>
        <p:spPr>
          <a:xfrm flipV="1">
            <a:off x="4340442" y="5933291"/>
            <a:ext cx="0" cy="25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2B8FAE43-281F-5D06-7B2D-0F93A9908041}"/>
              </a:ext>
            </a:extLst>
          </p:cNvPr>
          <p:cNvSpPr txBox="1"/>
          <p:nvPr/>
        </p:nvSpPr>
        <p:spPr>
          <a:xfrm>
            <a:off x="1674345" y="6314382"/>
            <a:ext cx="85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/>
              <a:t>50 kW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3633125-C5E1-6E61-942C-AB8D8E0DCFAA}"/>
              </a:ext>
            </a:extLst>
          </p:cNvPr>
          <p:cNvSpPr txBox="1"/>
          <p:nvPr/>
        </p:nvSpPr>
        <p:spPr>
          <a:xfrm>
            <a:off x="2223881" y="6149091"/>
            <a:ext cx="161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/>
              <a:t>Fréquence de la tranche k pour la distribution complète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6721BEF-B7CD-2959-93B5-4720B9DF081C}"/>
              </a:ext>
            </a:extLst>
          </p:cNvPr>
          <p:cNvSpPr txBox="1"/>
          <p:nvPr/>
        </p:nvSpPr>
        <p:spPr>
          <a:xfrm>
            <a:off x="3851754" y="6186934"/>
            <a:ext cx="1827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/>
              <a:t>Fréquence de la tranche k  pour la distribution de l’année t</a:t>
            </a:r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AFA5A484-EB7F-F2E0-E774-8D2FD11BD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271D2668-40A7-11B5-7947-EE45EDD4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153" y="132552"/>
            <a:ext cx="4565665" cy="1235223"/>
          </a:xfrm>
          <a:prstGeom prst="rect">
            <a:avLst/>
          </a:prstGeom>
        </p:spPr>
      </p:pic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329B2D8A-15AD-B0FE-0249-9802296CE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598" y="723897"/>
            <a:ext cx="4286250" cy="350041"/>
          </a:xfrm>
        </p:spPr>
        <p:txBody>
          <a:bodyPr/>
          <a:lstStyle/>
          <a:p>
            <a:r>
              <a:rPr lang="fr-FR"/>
              <a:t>Choix de la période d’entraînement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6FCD70DD-5483-0F50-7259-AB1CCA928D79}"/>
              </a:ext>
            </a:extLst>
          </p:cNvPr>
          <p:cNvSpPr/>
          <p:nvPr/>
        </p:nvSpPr>
        <p:spPr>
          <a:xfrm>
            <a:off x="916427" y="1882553"/>
            <a:ext cx="1590675" cy="5336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Sur plusieurs années ?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E6E717E-F561-1785-ACAE-4A063C67A769}"/>
              </a:ext>
            </a:extLst>
          </p:cNvPr>
          <p:cNvSpPr/>
          <p:nvPr/>
        </p:nvSpPr>
        <p:spPr>
          <a:xfrm>
            <a:off x="3295876" y="1873007"/>
            <a:ext cx="1590675" cy="53367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Trop coûteux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3FB72AA-1275-A8BB-2F86-71A7C88274AA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2507102" y="2139843"/>
            <a:ext cx="788774" cy="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556E47E-F724-463B-0F2C-F8F060DEB998}"/>
              </a:ext>
            </a:extLst>
          </p:cNvPr>
          <p:cNvSpPr/>
          <p:nvPr/>
        </p:nvSpPr>
        <p:spPr>
          <a:xfrm>
            <a:off x="910238" y="2557923"/>
            <a:ext cx="1590675" cy="5336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Sur un an ?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8465547-A0E6-FDF8-4193-F886571462C2}"/>
              </a:ext>
            </a:extLst>
          </p:cNvPr>
          <p:cNvSpPr/>
          <p:nvPr/>
        </p:nvSpPr>
        <p:spPr>
          <a:xfrm>
            <a:off x="493343" y="1213243"/>
            <a:ext cx="4728002" cy="5336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Comment capter les effets saisonniers ?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21023E6D-7C21-DE05-C204-074A1D87E2F7}"/>
              </a:ext>
            </a:extLst>
          </p:cNvPr>
          <p:cNvSpPr/>
          <p:nvPr/>
        </p:nvSpPr>
        <p:spPr>
          <a:xfrm>
            <a:off x="2961297" y="2505437"/>
            <a:ext cx="2209652" cy="66234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Comment choisir la bonne année ?</a:t>
            </a:r>
          </a:p>
        </p:txBody>
      </p:sp>
      <p:pic>
        <p:nvPicPr>
          <p:cNvPr id="39" name="Image 38" descr="Une image contenant diagramme, text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F77BCF9-95F7-EF27-204C-4FF280E31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73" y="2620222"/>
            <a:ext cx="6822027" cy="3338112"/>
          </a:xfrm>
          <a:prstGeom prst="rect">
            <a:avLst/>
          </a:prstGeom>
        </p:spPr>
      </p:pic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CE93AEB6-212F-2D9C-F476-0D0D0220F31C}"/>
              </a:ext>
            </a:extLst>
          </p:cNvPr>
          <p:cNvCxnSpPr/>
          <p:nvPr/>
        </p:nvCxnSpPr>
        <p:spPr>
          <a:xfrm>
            <a:off x="2500913" y="2843256"/>
            <a:ext cx="444744" cy="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584A0367-8E4B-B7A4-109F-4A5EB90A0526}"/>
              </a:ext>
            </a:extLst>
          </p:cNvPr>
          <p:cNvSpPr/>
          <p:nvPr/>
        </p:nvSpPr>
        <p:spPr>
          <a:xfrm>
            <a:off x="725127" y="4102452"/>
            <a:ext cx="3938715" cy="6754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83425DE1-D687-A7C6-77D8-E4FF60C63F92}"/>
              </a:ext>
            </a:extLst>
          </p:cNvPr>
          <p:cNvSpPr/>
          <p:nvPr/>
        </p:nvSpPr>
        <p:spPr>
          <a:xfrm>
            <a:off x="409575" y="5209342"/>
            <a:ext cx="4908043" cy="7239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Flèche : bas 65">
            <a:extLst>
              <a:ext uri="{FF2B5EF4-FFF2-40B4-BE49-F238E27FC236}">
                <a16:creationId xmlns:a16="http://schemas.microsoft.com/office/drawing/2014/main" id="{88E9822A-844A-783D-C076-E5F124C99150}"/>
              </a:ext>
            </a:extLst>
          </p:cNvPr>
          <p:cNvSpPr/>
          <p:nvPr/>
        </p:nvSpPr>
        <p:spPr>
          <a:xfrm>
            <a:off x="2676525" y="4777877"/>
            <a:ext cx="224964" cy="43146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" name="Image 70">
            <a:extLst>
              <a:ext uri="{FF2B5EF4-FFF2-40B4-BE49-F238E27FC236}">
                <a16:creationId xmlns:a16="http://schemas.microsoft.com/office/drawing/2014/main" id="{D85DBF83-16C2-D5E2-D304-702573EEF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291" y="2171028"/>
            <a:ext cx="4096559" cy="4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1" grpId="0"/>
      <p:bldP spid="63" grpId="0"/>
      <p:bldP spid="64" grpId="0"/>
      <p:bldP spid="30" grpId="0" animBg="1"/>
      <p:bldP spid="31" grpId="0" animBg="1"/>
      <p:bldP spid="34" grpId="0" animBg="1"/>
      <p:bldP spid="36" grpId="0" animBg="1"/>
      <p:bldP spid="37" grpId="0" animBg="1"/>
      <p:bldP spid="53" grpId="0" animBg="1"/>
      <p:bldP spid="54" grpId="0" animBg="1"/>
      <p:bldP spid="66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C3F2915-6710-2ED3-19E1-5895F030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62" y="1775039"/>
            <a:ext cx="7225601" cy="353161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75D364-2826-6B4F-BD36-CFEF7C8E7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/>
              <a:t>14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1B7614B3-B185-6A83-8D32-E51EEA98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5829238" cy="823302"/>
          </a:xfrm>
        </p:spPr>
        <p:txBody>
          <a:bodyPr/>
          <a:lstStyle/>
          <a:p>
            <a:r>
              <a:rPr lang="fr-FR"/>
              <a:t>Comparaison avec les données pluriannuelles</a:t>
            </a:r>
          </a:p>
        </p:txBody>
      </p:sp>
      <p:sp>
        <p:nvSpPr>
          <p:cNvPr id="14" name="Espace réservé du texte 1">
            <a:extLst>
              <a:ext uri="{FF2B5EF4-FFF2-40B4-BE49-F238E27FC236}">
                <a16:creationId xmlns:a16="http://schemas.microsoft.com/office/drawing/2014/main" id="{56F315D5-B775-5F57-C6C2-AE05C972FF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223" y="1378716"/>
            <a:ext cx="7225601" cy="333425"/>
          </a:xfrm>
        </p:spPr>
        <p:txBody>
          <a:bodyPr/>
          <a:lstStyle/>
          <a:p>
            <a:pPr algn="ctr"/>
            <a:r>
              <a:rPr lang="fr-FR"/>
              <a:t>Biais normalisé entre différents modèles et les données SCADA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4C48943-EAC5-9650-40AC-296D2CDD547B}"/>
              </a:ext>
            </a:extLst>
          </p:cNvPr>
          <p:cNvSpPr/>
          <p:nvPr/>
        </p:nvSpPr>
        <p:spPr>
          <a:xfrm>
            <a:off x="994691" y="5367856"/>
            <a:ext cx="4825084" cy="349391"/>
          </a:xfrm>
          <a:prstGeom prst="roundRect">
            <a:avLst/>
          </a:prstGeom>
          <a:solidFill>
            <a:srgbClr val="50D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/>
              <a:t>Meilleurs résultats que le modèle standard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AC752B6D-514C-ED95-C888-BC0D1A9EC1AA}"/>
              </a:ext>
            </a:extLst>
          </p:cNvPr>
          <p:cNvSpPr/>
          <p:nvPr/>
        </p:nvSpPr>
        <p:spPr>
          <a:xfrm>
            <a:off x="9083842" y="3191661"/>
            <a:ext cx="2384716" cy="62759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Modèle constructeur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D8422F36-696D-D56F-AAD7-DC624673C7C9}"/>
              </a:ext>
            </a:extLst>
          </p:cNvPr>
          <p:cNvSpPr/>
          <p:nvPr/>
        </p:nvSpPr>
        <p:spPr>
          <a:xfrm>
            <a:off x="9083842" y="2104041"/>
            <a:ext cx="2384716" cy="62759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Modèle développé durant le stage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0BAE1425-8186-E23E-EA60-56E3C9F26AC0}"/>
              </a:ext>
            </a:extLst>
          </p:cNvPr>
          <p:cNvSpPr/>
          <p:nvPr/>
        </p:nvSpPr>
        <p:spPr>
          <a:xfrm>
            <a:off x="9083842" y="4219665"/>
            <a:ext cx="2517670" cy="8886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Modèle avec normalisation IT (IEC)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C565882-C6F8-FF2F-BA5A-ADF20403F54C}"/>
                  </a:ext>
                </a:extLst>
              </p:cNvPr>
              <p:cNvSpPr txBox="1"/>
              <p:nvPr/>
            </p:nvSpPr>
            <p:spPr>
              <a:xfrm>
                <a:off x="5881378" y="2002262"/>
                <a:ext cx="3506529" cy="444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fr-FR" sz="1400" b="1"/>
                  <a:t>Biais normalisé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f>
                          <m:fPr>
                            <m:ctrlPr>
                              <a:rPr lang="fr-FR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  <m:t>𝒑𝒓𝒆𝒅</m:t>
                                </m:r>
                              </m:sub>
                            </m:sSub>
                            <m:r>
                              <a:rPr lang="fr-FR" sz="1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𝒔𝒄𝒂𝒅𝒂</m:t>
                                    </m:r>
                                  </m:sub>
                                </m:sSub>
                              </m:e>
                            </m:bar>
                          </m:num>
                          <m:den>
                            <m:bar>
                              <m:barPr>
                                <m:pos m:val="top"/>
                                <m:ctrlPr>
                                  <a:rPr lang="fr-FR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fr-FR" sz="1400" b="1" i="1" smtClean="0">
                                        <a:latin typeface="Cambria Math" panose="02040503050406030204" pitchFamily="18" charset="0"/>
                                      </a:rPr>
                                      <m:t>𝒔𝒄𝒂𝒅𝒂</m:t>
                                    </m:r>
                                  </m:sub>
                                </m:sSub>
                              </m:e>
                            </m:bar>
                          </m:den>
                        </m:f>
                      </m:e>
                    </m:bar>
                  </m:oMath>
                </a14:m>
                <a:endParaRPr lang="fr-FR" sz="1400" b="1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C565882-C6F8-FF2F-BA5A-ADF20403F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78" y="2002262"/>
                <a:ext cx="3506529" cy="444609"/>
              </a:xfrm>
              <a:prstGeom prst="rect">
                <a:avLst/>
              </a:prstGeom>
              <a:blipFill>
                <a:blip r:embed="rId4"/>
                <a:stretch>
                  <a:fillRect l="-3130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61DDF65-604E-9C42-B956-093CFE7D7640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7492363" y="2417838"/>
            <a:ext cx="1591479" cy="71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6459FB3-C327-E560-BE87-050C6F726B15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7219950" y="3389863"/>
            <a:ext cx="1863892" cy="11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92EDA89-A46D-2575-8EB3-8DEB2FCC5153}"/>
              </a:ext>
            </a:extLst>
          </p:cNvPr>
          <p:cNvCxnSpPr>
            <a:cxnSpLocks/>
          </p:cNvCxnSpPr>
          <p:nvPr/>
        </p:nvCxnSpPr>
        <p:spPr>
          <a:xfrm flipH="1" flipV="1">
            <a:off x="7134225" y="3592071"/>
            <a:ext cx="1949616" cy="1080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space réservé du pied de page 5">
            <a:extLst>
              <a:ext uri="{FF2B5EF4-FFF2-40B4-BE49-F238E27FC236}">
                <a16:creationId xmlns:a16="http://schemas.microsoft.com/office/drawing/2014/main" id="{774F36D6-EAE8-5177-2714-C66D5176B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B03198-FA85-E0FA-46A2-9BF631DF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570" y="52628"/>
            <a:ext cx="5228566" cy="1006642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35F00C2-9725-3906-E807-20A5A2D6A7E4}"/>
              </a:ext>
            </a:extLst>
          </p:cNvPr>
          <p:cNvSpPr/>
          <p:nvPr/>
        </p:nvSpPr>
        <p:spPr>
          <a:xfrm>
            <a:off x="994691" y="5791201"/>
            <a:ext cx="4825084" cy="6129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fr-FR">
                <a:solidFill>
                  <a:schemeClr val="bg1"/>
                </a:solidFill>
              </a:rPr>
              <a:t>Variabilité interannuelle ?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bg1"/>
                </a:solidFill>
              </a:rPr>
              <a:t>Qualité de prédiction horaire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EA0E85-01E7-EC35-CBF3-ACED6478DA4C}"/>
              </a:ext>
            </a:extLst>
          </p:cNvPr>
          <p:cNvSpPr txBox="1"/>
          <p:nvPr/>
        </p:nvSpPr>
        <p:spPr>
          <a:xfrm>
            <a:off x="9671813" y="5367856"/>
            <a:ext cx="3453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800"/>
              <a:t>IEC = International </a:t>
            </a:r>
            <a:r>
              <a:rPr lang="fr-FR" sz="800" err="1"/>
              <a:t>Electrotechnical</a:t>
            </a:r>
            <a:r>
              <a:rPr lang="fr-FR" sz="800"/>
              <a:t> Commission</a:t>
            </a:r>
          </a:p>
        </p:txBody>
      </p:sp>
    </p:spTree>
    <p:extLst>
      <p:ext uri="{BB962C8B-B14F-4D97-AF65-F5344CB8AC3E}">
        <p14:creationId xmlns:p14="http://schemas.microsoft.com/office/powerpoint/2010/main" val="313872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235E-B6F6-54C4-ABD9-482D6453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4618A4-5F96-678D-00F9-9F86B149E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15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A0E7219-7C0F-A3BE-F518-ED6EA182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5829238" cy="457818"/>
          </a:xfrm>
        </p:spPr>
        <p:txBody>
          <a:bodyPr/>
          <a:lstStyle/>
          <a:p>
            <a:r>
              <a:rPr lang="fr-FR"/>
              <a:t>Variations interannuelles</a:t>
            </a:r>
          </a:p>
        </p:txBody>
      </p:sp>
      <p:sp>
        <p:nvSpPr>
          <p:cNvPr id="14" name="Espace réservé du texte 1">
            <a:extLst>
              <a:ext uri="{FF2B5EF4-FFF2-40B4-BE49-F238E27FC236}">
                <a16:creationId xmlns:a16="http://schemas.microsoft.com/office/drawing/2014/main" id="{559B25D4-4D32-D0EE-BCA6-402B3BA294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9223" y="1378716"/>
            <a:ext cx="7225601" cy="333425"/>
          </a:xfrm>
        </p:spPr>
        <p:txBody>
          <a:bodyPr/>
          <a:lstStyle/>
          <a:p>
            <a:pPr algn="ctr"/>
            <a:r>
              <a:rPr lang="fr-FR"/>
              <a:t>Biais normalisé annuel entre le modèle et les données SCADA</a:t>
            </a:r>
          </a:p>
        </p:txBody>
      </p:sp>
      <p:sp>
        <p:nvSpPr>
          <p:cNvPr id="38" name="Espace réservé du pied de page 5">
            <a:extLst>
              <a:ext uri="{FF2B5EF4-FFF2-40B4-BE49-F238E27FC236}">
                <a16:creationId xmlns:a16="http://schemas.microsoft.com/office/drawing/2014/main" id="{8FFB0711-8DC9-E3D9-F571-729442B99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485CB1-0034-8CEF-78BE-40532303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570" y="52628"/>
            <a:ext cx="5228566" cy="10066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56B16D-D5B7-C6BF-7B6E-22580F734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47" y="1809082"/>
            <a:ext cx="6877050" cy="383857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C1195E-1D7A-53C7-265F-E4E17E90204F}"/>
              </a:ext>
            </a:extLst>
          </p:cNvPr>
          <p:cNvSpPr/>
          <p:nvPr/>
        </p:nvSpPr>
        <p:spPr>
          <a:xfrm>
            <a:off x="2400301" y="6086475"/>
            <a:ext cx="6162796" cy="31099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Dégradation progressive des performances de la turbine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ACF17AC-E4C4-C040-ECFD-915AC3B62200}"/>
              </a:ext>
            </a:extLst>
          </p:cNvPr>
          <p:cNvCxnSpPr>
            <a:cxnSpLocks/>
          </p:cNvCxnSpPr>
          <p:nvPr/>
        </p:nvCxnSpPr>
        <p:spPr>
          <a:xfrm flipH="1">
            <a:off x="8429625" y="2028825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0616A72-B0BB-D151-A0A4-77D4A1EB524B}"/>
              </a:ext>
            </a:extLst>
          </p:cNvPr>
          <p:cNvSpPr txBox="1"/>
          <p:nvPr/>
        </p:nvSpPr>
        <p:spPr>
          <a:xfrm>
            <a:off x="9001125" y="1921103"/>
            <a:ext cx="3453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800"/>
              <a:t>Proportion des années dans l’ensemble des données SCADA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CE87D33-AD6C-7443-E5A9-F273F5717EC8}"/>
              </a:ext>
            </a:extLst>
          </p:cNvPr>
          <p:cNvSpPr/>
          <p:nvPr/>
        </p:nvSpPr>
        <p:spPr>
          <a:xfrm>
            <a:off x="2400301" y="5706614"/>
            <a:ext cx="4406699" cy="320904"/>
          </a:xfrm>
          <a:prstGeom prst="roundRect">
            <a:avLst/>
          </a:prstGeom>
          <a:solidFill>
            <a:srgbClr val="50D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Variations importantes</a:t>
            </a:r>
          </a:p>
        </p:txBody>
      </p:sp>
    </p:spTree>
    <p:extLst>
      <p:ext uri="{BB962C8B-B14F-4D97-AF65-F5344CB8AC3E}">
        <p14:creationId xmlns:p14="http://schemas.microsoft.com/office/powerpoint/2010/main" val="189026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DD063E-ADFE-5579-2DC3-165279CA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16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99AC34A-20EE-FC56-1498-7B0021D4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Visualisation des prédictions</a:t>
            </a:r>
          </a:p>
        </p:txBody>
      </p:sp>
      <p:pic>
        <p:nvPicPr>
          <p:cNvPr id="9" name="Image 8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B19368F6-BABC-17D7-5DB8-4D1E1721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2" y="1358152"/>
            <a:ext cx="8729271" cy="42664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9F588DB-B0DC-6039-09C1-599BBE396288}"/>
                  </a:ext>
                </a:extLst>
              </p:cNvPr>
              <p:cNvSpPr txBox="1"/>
              <p:nvPr/>
            </p:nvSpPr>
            <p:spPr>
              <a:xfrm>
                <a:off x="1366865" y="5495157"/>
                <a:ext cx="6529063" cy="1054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Tx/>
                  <a:buChar char="-"/>
                </a:pPr>
                <a:r>
                  <a:rPr lang="fr-FR" sz="1500" b="1">
                    <a:solidFill>
                      <a:srgbClr val="381FF5"/>
                    </a:solidFill>
                  </a:rPr>
                  <a:t>Courbe constructeur</a:t>
                </a:r>
              </a:p>
              <a:p>
                <a:pPr marL="285750" indent="-285750" algn="l">
                  <a:buFontTx/>
                  <a:buChar char="-"/>
                </a:pPr>
                <a:r>
                  <a:rPr lang="fr-FR" sz="1500" b="1">
                    <a:solidFill>
                      <a:schemeClr val="bg1">
                        <a:lumMod val="65000"/>
                      </a:schemeClr>
                    </a:solidFill>
                  </a:rPr>
                  <a:t>Nuage de points : données modélisées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500" b="1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𝒍𝒐𝒏𝒈</m:t>
                            </m:r>
                            <m: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𝒕𝒆𝒓𝒎𝒆</m:t>
                            </m:r>
                          </m:sub>
                        </m:sSub>
                        <m:r>
                          <a:rPr lang="fr-FR" sz="1500" b="1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𝒍𝒐𝒏𝒈</m:t>
                            </m:r>
                            <m: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15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𝒕𝒆𝒓𝒎𝒆</m:t>
                            </m:r>
                          </m:sub>
                        </m:sSub>
                      </m:e>
                    </m:d>
                  </m:oMath>
                </a14:m>
                <a:endParaRPr lang="fr-FR" sz="1500" b="1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285750" indent="-285750" algn="l">
                  <a:buFontTx/>
                  <a:buChar char="-"/>
                </a:pPr>
                <a:r>
                  <a:rPr lang="fr-FR" sz="1500" b="1">
                    <a:solidFill>
                      <a:srgbClr val="FF0000"/>
                    </a:solidFill>
                  </a:rPr>
                  <a:t>Regroupement par tranches de 0.5 m/s du nuage de points</a:t>
                </a:r>
              </a:p>
              <a:p>
                <a:pPr marL="285750" indent="-285750" algn="l">
                  <a:buFontTx/>
                  <a:buChar char="-"/>
                </a:pPr>
                <a:r>
                  <a:rPr lang="fr-FR" sz="1500" b="1">
                    <a:solidFill>
                      <a:srgbClr val="92D050"/>
                    </a:solidFill>
                  </a:rPr>
                  <a:t>Regroupement par tranches de </a:t>
                </a:r>
                <a14:m>
                  <m:oMath xmlns:m="http://schemas.openxmlformats.org/officeDocument/2006/math">
                    <m:r>
                      <a:rPr lang="fr-FR" sz="15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5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5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fr-FR" sz="15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𝒔𝒄𝒂𝒅𝒂</m:t>
                        </m:r>
                      </m:sub>
                    </m:sSub>
                    <m:r>
                      <a:rPr lang="fr-FR" sz="15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fr-FR" sz="15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5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fr-FR" sz="15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𝒔𝒄𝒂𝒅𝒂</m:t>
                        </m:r>
                      </m:sub>
                    </m:sSub>
                    <m:r>
                      <a:rPr lang="fr-FR" sz="15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500" b="1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9F588DB-B0DC-6039-09C1-599BBE396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865" y="5495157"/>
                <a:ext cx="6529063" cy="1054006"/>
              </a:xfrm>
              <a:prstGeom prst="rect">
                <a:avLst/>
              </a:prstGeom>
              <a:blipFill>
                <a:blip r:embed="rId3"/>
                <a:stretch>
                  <a:fillRect l="-280" t="-1156" b="-5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0C87E1F2-C1B8-BC03-F8F5-DD684F43FBA4}"/>
              </a:ext>
            </a:extLst>
          </p:cNvPr>
          <p:cNvSpPr txBox="1"/>
          <p:nvPr/>
        </p:nvSpPr>
        <p:spPr>
          <a:xfrm>
            <a:off x="4923691" y="3155182"/>
            <a:ext cx="1788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/>
              <a:t>NRMSE =  37,6%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EF72CD1-1A4F-2559-9696-DAD187FE0757}"/>
              </a:ext>
            </a:extLst>
          </p:cNvPr>
          <p:cNvSpPr/>
          <p:nvPr/>
        </p:nvSpPr>
        <p:spPr>
          <a:xfrm>
            <a:off x="8667336" y="4128052"/>
            <a:ext cx="2365513" cy="80507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Très grande dispersion des prédictions</a:t>
            </a:r>
          </a:p>
        </p:txBody>
      </p:sp>
      <p:sp>
        <p:nvSpPr>
          <p:cNvPr id="13" name="Espace réservé du pied de page 5">
            <a:extLst>
              <a:ext uri="{FF2B5EF4-FFF2-40B4-BE49-F238E27FC236}">
                <a16:creationId xmlns:a16="http://schemas.microsoft.com/office/drawing/2014/main" id="{D7D8E319-E21B-D2EA-9F54-931EADB2A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9E782F-2889-11C1-9EC6-9D75F6A0F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570" y="52628"/>
            <a:ext cx="5228566" cy="10066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65ED1C-146A-0A7B-10F1-FCE559577593}"/>
                  </a:ext>
                </a:extLst>
              </p:cNvPr>
              <p:cNvSpPr txBox="1"/>
              <p:nvPr/>
            </p:nvSpPr>
            <p:spPr>
              <a:xfrm>
                <a:off x="8837916" y="1186824"/>
                <a:ext cx="2974789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50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fr-FR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fr-FR" sz="15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𝑝𝑟𝑒𝑑</m:t>
                                                  </m:r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FR" sz="15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fr-FR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fr-F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bar>
                            <m:barPr>
                              <m:pos m:val="top"/>
                              <m:ctrlPr>
                                <a:rPr lang="fr-F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den>
                      </m:f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500" err="1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65ED1C-146A-0A7B-10F1-FCE559577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916" y="1186824"/>
                <a:ext cx="2974789" cy="756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6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65838-BC1D-6387-0235-08AE4AD8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Transferts de modèles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B11ADD-8E30-00CD-5EF5-E6B6199079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5A3DC02-9EB0-8D50-A162-037FFA1F2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/>
              <a:t>17</a:t>
            </a:r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5FBCCF0C-FF1B-F01F-955E-E7E017898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752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1E771A8C-1875-ED58-CC6A-CD011357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280"/>
            <a:ext cx="6395754" cy="4263835"/>
          </a:xfrm>
          <a:prstGeom prst="rect">
            <a:avLst/>
          </a:prstGeo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F0BBA55-FEEE-4EE6-9FC7-77E0C6F2D3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01293" y="2005730"/>
            <a:ext cx="800219" cy="646331"/>
          </a:xfrm>
        </p:spPr>
        <p:txBody>
          <a:bodyPr/>
          <a:lstStyle/>
          <a:p>
            <a:r>
              <a:rPr lang="fr-FR"/>
              <a:t>01</a:t>
            </a:r>
          </a:p>
        </p:txBody>
      </p:sp>
      <p:sp>
        <p:nvSpPr>
          <p:cNvPr id="153" name="Espace réservé du texte 152">
            <a:extLst>
              <a:ext uri="{FF2B5EF4-FFF2-40B4-BE49-F238E27FC236}">
                <a16:creationId xmlns:a16="http://schemas.microsoft.com/office/drawing/2014/main" id="{87A734DE-BAB9-4D90-A7A2-69FF91384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3879" y="2175006"/>
            <a:ext cx="3280385" cy="307777"/>
          </a:xfrm>
        </p:spPr>
        <p:txBody>
          <a:bodyPr/>
          <a:lstStyle/>
          <a:p>
            <a:r>
              <a:rPr lang="fr-FR"/>
              <a:t>Rappel du contexte et objectifs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CC0EBED-373F-4011-94B7-5BB252BDC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01293" y="2911123"/>
            <a:ext cx="800219" cy="646331"/>
          </a:xfrm>
        </p:spPr>
        <p:txBody>
          <a:bodyPr/>
          <a:lstStyle/>
          <a:p>
            <a:r>
              <a:rPr lang="fr-FR"/>
              <a:t>02</a:t>
            </a:r>
          </a:p>
        </p:txBody>
      </p:sp>
      <p:sp>
        <p:nvSpPr>
          <p:cNvPr id="155" name="Espace réservé du texte 154">
            <a:extLst>
              <a:ext uri="{FF2B5EF4-FFF2-40B4-BE49-F238E27FC236}">
                <a16:creationId xmlns:a16="http://schemas.microsoft.com/office/drawing/2014/main" id="{7D63C275-1FFC-4E3D-A8B5-F521A93F73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99400" y="3100740"/>
            <a:ext cx="3401893" cy="307777"/>
          </a:xfrm>
        </p:spPr>
        <p:txBody>
          <a:bodyPr/>
          <a:lstStyle/>
          <a:p>
            <a:r>
              <a:rPr lang="fr-FR"/>
              <a:t>Modèles de courbe de puissance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45A76A-4E7F-4540-B73F-F75E5E812F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801293" y="3838662"/>
            <a:ext cx="800219" cy="646331"/>
          </a:xfrm>
        </p:spPr>
        <p:txBody>
          <a:bodyPr/>
          <a:lstStyle/>
          <a:p>
            <a:r>
              <a:rPr lang="fr-FR"/>
              <a:t>03</a:t>
            </a:r>
          </a:p>
        </p:txBody>
      </p:sp>
      <p:sp>
        <p:nvSpPr>
          <p:cNvPr id="157" name="Espace réservé du texte 156">
            <a:extLst>
              <a:ext uri="{FF2B5EF4-FFF2-40B4-BE49-F238E27FC236}">
                <a16:creationId xmlns:a16="http://schemas.microsoft.com/office/drawing/2014/main" id="{4A1D875A-C504-433B-BF73-3861FAE372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1044" y="4016399"/>
            <a:ext cx="2393220" cy="307777"/>
          </a:xfrm>
        </p:spPr>
        <p:txBody>
          <a:bodyPr/>
          <a:lstStyle/>
          <a:p>
            <a:r>
              <a:rPr lang="fr-FR"/>
              <a:t>Transferts de modèles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2A9C4C-4A13-4058-AE07-C3D657B92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11E2B67F-0775-481C-8536-F386911BA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49990" y="6397471"/>
            <a:ext cx="3233579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3BE8E5F4-DFB8-288E-B62E-D61B52F8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51" name="Text Placeholder 34">
            <a:extLst>
              <a:ext uri="{FF2B5EF4-FFF2-40B4-BE49-F238E27FC236}">
                <a16:creationId xmlns:a16="http://schemas.microsoft.com/office/drawing/2014/main" id="{8DDBC20E-1CA0-1F3D-D4A7-75DFA0E3059B}"/>
              </a:ext>
            </a:extLst>
          </p:cNvPr>
          <p:cNvSpPr txBox="1">
            <a:spLocks/>
          </p:cNvSpPr>
          <p:nvPr/>
        </p:nvSpPr>
        <p:spPr>
          <a:xfrm>
            <a:off x="10801293" y="4711163"/>
            <a:ext cx="800219" cy="64633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04</a:t>
            </a:r>
          </a:p>
        </p:txBody>
      </p:sp>
      <p:sp>
        <p:nvSpPr>
          <p:cNvPr id="52" name="Espace réservé du texte 156">
            <a:extLst>
              <a:ext uri="{FF2B5EF4-FFF2-40B4-BE49-F238E27FC236}">
                <a16:creationId xmlns:a16="http://schemas.microsoft.com/office/drawing/2014/main" id="{3CF66F42-1A80-2ECC-DC41-169AA54D128E}"/>
              </a:ext>
            </a:extLst>
          </p:cNvPr>
          <p:cNvSpPr txBox="1">
            <a:spLocks/>
          </p:cNvSpPr>
          <p:nvPr/>
        </p:nvSpPr>
        <p:spPr>
          <a:xfrm>
            <a:off x="8619894" y="4860412"/>
            <a:ext cx="2180277" cy="307777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Conclusion du stage</a:t>
            </a:r>
          </a:p>
        </p:txBody>
      </p:sp>
    </p:spTree>
    <p:extLst>
      <p:ext uri="{BB962C8B-B14F-4D97-AF65-F5344CB8AC3E}">
        <p14:creationId xmlns:p14="http://schemas.microsoft.com/office/powerpoint/2010/main" val="231553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71B2E70-B344-D090-3A9F-5412EFEEFF0B}"/>
              </a:ext>
            </a:extLst>
          </p:cNvPr>
          <p:cNvSpPr/>
          <p:nvPr/>
        </p:nvSpPr>
        <p:spPr>
          <a:xfrm>
            <a:off x="60021" y="2354429"/>
            <a:ext cx="12071958" cy="24050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E205C8-8B5C-4322-ED4F-77B273AF0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18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3FF5621-B48A-8C0E-A11D-3E440C8E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Transfert de modèles entre éoliennes du même type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119E3BE-1EFA-B799-DB85-B2FE28B21F86}"/>
              </a:ext>
            </a:extLst>
          </p:cNvPr>
          <p:cNvSpPr/>
          <p:nvPr/>
        </p:nvSpPr>
        <p:spPr>
          <a:xfrm>
            <a:off x="3395602" y="3041328"/>
            <a:ext cx="2599981" cy="153991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Entraîné sur la « meilleure année »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677004C-E75F-FD70-50E5-DAEC183F7FAD}"/>
              </a:ext>
            </a:extLst>
          </p:cNvPr>
          <p:cNvSpPr/>
          <p:nvPr/>
        </p:nvSpPr>
        <p:spPr>
          <a:xfrm>
            <a:off x="180062" y="3056153"/>
            <a:ext cx="2599981" cy="13930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fr-FR"/>
              <a:t>Vitesse du vent</a:t>
            </a:r>
          </a:p>
          <a:p>
            <a:pPr marL="285750" indent="-285750">
              <a:buFontTx/>
              <a:buChar char="-"/>
            </a:pPr>
            <a:r>
              <a:rPr lang="fr-FR"/>
              <a:t>Intensité de turbulence</a:t>
            </a:r>
          </a:p>
          <a:p>
            <a:pPr marL="285750" indent="-285750">
              <a:buFontTx/>
              <a:buChar char="-"/>
            </a:pPr>
            <a:r>
              <a:rPr lang="fr-FR"/>
              <a:t>Cisaillement  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0740BE9-6531-76B3-3BDB-993C6E54DD4C}"/>
              </a:ext>
            </a:extLst>
          </p:cNvPr>
          <p:cNvSpPr/>
          <p:nvPr/>
        </p:nvSpPr>
        <p:spPr>
          <a:xfrm>
            <a:off x="6606671" y="3387451"/>
            <a:ext cx="2599981" cy="7728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Puissance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05E73C8-CADB-23F8-21FC-746804ECE9EB}"/>
              </a:ext>
            </a:extLst>
          </p:cNvPr>
          <p:cNvSpPr/>
          <p:nvPr/>
        </p:nvSpPr>
        <p:spPr>
          <a:xfrm>
            <a:off x="9817740" y="3387451"/>
            <a:ext cx="2109373" cy="77283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  <a:p>
            <a:pPr algn="ctr"/>
            <a:r>
              <a:rPr lang="fr-FR"/>
              <a:t>NRMSE</a:t>
            </a:r>
          </a:p>
          <a:p>
            <a:pPr algn="ctr"/>
            <a:r>
              <a:rPr lang="fr-FR"/>
              <a:t>Biais</a:t>
            </a:r>
          </a:p>
          <a:p>
            <a:pPr algn="ctr"/>
            <a:endParaRPr lang="fr-FR"/>
          </a:p>
        </p:txBody>
      </p:sp>
      <p:sp>
        <p:nvSpPr>
          <p:cNvPr id="29" name="Espace réservé du pied de page 5">
            <a:extLst>
              <a:ext uri="{FF2B5EF4-FFF2-40B4-BE49-F238E27FC236}">
                <a16:creationId xmlns:a16="http://schemas.microsoft.com/office/drawing/2014/main" id="{7FB9CE96-364F-99EF-29AB-C9BC576BF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C5EE422F-FD88-244E-7CC2-D08457ABD632}"/>
              </a:ext>
            </a:extLst>
          </p:cNvPr>
          <p:cNvSpPr/>
          <p:nvPr/>
        </p:nvSpPr>
        <p:spPr>
          <a:xfrm>
            <a:off x="2780043" y="3607858"/>
            <a:ext cx="611088" cy="289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C3EF80FC-73E3-F63B-7886-99463EB2F6E1}"/>
              </a:ext>
            </a:extLst>
          </p:cNvPr>
          <p:cNvSpPr/>
          <p:nvPr/>
        </p:nvSpPr>
        <p:spPr>
          <a:xfrm>
            <a:off x="5995583" y="3607858"/>
            <a:ext cx="611088" cy="289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1">
            <a:extLst>
              <a:ext uri="{FF2B5EF4-FFF2-40B4-BE49-F238E27FC236}">
                <a16:creationId xmlns:a16="http://schemas.microsoft.com/office/drawing/2014/main" id="{86B50409-F4AD-94A8-87B8-7E2ABA02E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3515" y="2467966"/>
            <a:ext cx="2433077" cy="587340"/>
          </a:xfrm>
        </p:spPr>
        <p:txBody>
          <a:bodyPr/>
          <a:lstStyle/>
          <a:p>
            <a:pPr algn="ctr"/>
            <a:r>
              <a:rPr lang="fr-FR"/>
              <a:t>Données éolienne 2 MCP ++</a:t>
            </a: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6CCD224E-E78B-7AC5-9B43-1EC742C483AB}"/>
              </a:ext>
            </a:extLst>
          </p:cNvPr>
          <p:cNvSpPr txBox="1">
            <a:spLocks/>
          </p:cNvSpPr>
          <p:nvPr/>
        </p:nvSpPr>
        <p:spPr>
          <a:xfrm>
            <a:off x="3443085" y="2491073"/>
            <a:ext cx="2433077" cy="33342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Modèle éolienne 1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D4B5241E-7A37-7985-8E38-4D9ECF7B3EC5}"/>
              </a:ext>
            </a:extLst>
          </p:cNvPr>
          <p:cNvSpPr txBox="1">
            <a:spLocks/>
          </p:cNvSpPr>
          <p:nvPr/>
        </p:nvSpPr>
        <p:spPr>
          <a:xfrm>
            <a:off x="6690122" y="2491073"/>
            <a:ext cx="2433077" cy="33342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Variable prédite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48079E6-F593-F57E-4904-4B4014AC542A}"/>
              </a:ext>
            </a:extLst>
          </p:cNvPr>
          <p:cNvSpPr/>
          <p:nvPr/>
        </p:nvSpPr>
        <p:spPr>
          <a:xfrm>
            <a:off x="9206652" y="3607858"/>
            <a:ext cx="611088" cy="289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80F54BE6-D908-7188-406E-BACF3DE33491}"/>
              </a:ext>
            </a:extLst>
          </p:cNvPr>
          <p:cNvSpPr txBox="1">
            <a:spLocks/>
          </p:cNvSpPr>
          <p:nvPr/>
        </p:nvSpPr>
        <p:spPr>
          <a:xfrm>
            <a:off x="9599307" y="2433852"/>
            <a:ext cx="2433077" cy="58734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Mesures de performances</a:t>
            </a:r>
          </a:p>
        </p:txBody>
      </p:sp>
    </p:spTree>
    <p:extLst>
      <p:ext uri="{BB962C8B-B14F-4D97-AF65-F5344CB8AC3E}">
        <p14:creationId xmlns:p14="http://schemas.microsoft.com/office/powerpoint/2010/main" val="303370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3B3F7-8B99-C4E0-FEB4-12A4DCBB0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6EAC78-AC5E-43B8-0A6D-8F35D6B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19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C566A97-2D24-2E7B-F361-8291F641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Qualité de prédiction globale</a:t>
            </a:r>
          </a:p>
        </p:txBody>
      </p:sp>
      <p:pic>
        <p:nvPicPr>
          <p:cNvPr id="13" name="Image 12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6B7C7CBE-24BA-B9C8-4EF0-5ACD02F35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12" y="1235045"/>
            <a:ext cx="7518256" cy="3670330"/>
          </a:xfrm>
          <a:prstGeom prst="rect">
            <a:avLst/>
          </a:prstGeom>
        </p:spPr>
      </p:pic>
      <p:sp>
        <p:nvSpPr>
          <p:cNvPr id="29" name="Espace réservé du pied de page 5">
            <a:extLst>
              <a:ext uri="{FF2B5EF4-FFF2-40B4-BE49-F238E27FC236}">
                <a16:creationId xmlns:a16="http://schemas.microsoft.com/office/drawing/2014/main" id="{2D7B45F8-B618-B683-B910-F7AEEE91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9ECC1A-C845-1E42-5718-27ED1467595D}"/>
              </a:ext>
            </a:extLst>
          </p:cNvPr>
          <p:cNvSpPr txBox="1"/>
          <p:nvPr/>
        </p:nvSpPr>
        <p:spPr>
          <a:xfrm>
            <a:off x="9416243" y="2732757"/>
            <a:ext cx="12779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 err="1"/>
              <a:t>P_mod_data</a:t>
            </a:r>
            <a:endParaRPr lang="fr-FR" sz="150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7763EA7-56E5-CB4A-C1AB-6528497F76C2}"/>
              </a:ext>
            </a:extLst>
          </p:cNvPr>
          <p:cNvSpPr/>
          <p:nvPr/>
        </p:nvSpPr>
        <p:spPr>
          <a:xfrm>
            <a:off x="3219450" y="5118176"/>
            <a:ext cx="5553075" cy="431830"/>
          </a:xfrm>
          <a:prstGeom prst="roundRect">
            <a:avLst/>
          </a:prstGeom>
          <a:solidFill>
            <a:srgbClr val="50D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Ecarts faibles si même parc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94E2C5D-6A84-69DB-1D60-BF6A3B5C67DB}"/>
              </a:ext>
            </a:extLst>
          </p:cNvPr>
          <p:cNvSpPr/>
          <p:nvPr/>
        </p:nvSpPr>
        <p:spPr>
          <a:xfrm>
            <a:off x="3219449" y="5759557"/>
            <a:ext cx="5553075" cy="43183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Ecarts importants si parcs différents</a:t>
            </a:r>
          </a:p>
        </p:txBody>
      </p:sp>
    </p:spTree>
    <p:extLst>
      <p:ext uri="{BB962C8B-B14F-4D97-AF65-F5344CB8AC3E}">
        <p14:creationId xmlns:p14="http://schemas.microsoft.com/office/powerpoint/2010/main" val="118109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8393-5239-185B-44C2-C5CAFAEC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23CD8E-4016-2C2D-DB22-1BBCAA966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20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679F2997-CC4A-CDC2-FBE7-00BE077A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Qualité de prédiction horaire</a:t>
            </a:r>
          </a:p>
        </p:txBody>
      </p:sp>
      <p:pic>
        <p:nvPicPr>
          <p:cNvPr id="17" name="Image 16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07ED5916-742F-FC0C-A65D-58088F6FA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73" y="1228725"/>
            <a:ext cx="6831726" cy="3714750"/>
          </a:xfrm>
          <a:prstGeom prst="rect">
            <a:avLst/>
          </a:prstGeom>
        </p:spPr>
      </p:pic>
      <p:sp>
        <p:nvSpPr>
          <p:cNvPr id="29" name="Espace réservé du pied de page 5">
            <a:extLst>
              <a:ext uri="{FF2B5EF4-FFF2-40B4-BE49-F238E27FC236}">
                <a16:creationId xmlns:a16="http://schemas.microsoft.com/office/drawing/2014/main" id="{DC99432A-AF64-12D3-CCBF-EF5D203D5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E3DDADC-B509-518B-5231-8BB9D74BE59D}"/>
              </a:ext>
            </a:extLst>
          </p:cNvPr>
          <p:cNvSpPr txBox="1"/>
          <p:nvPr/>
        </p:nvSpPr>
        <p:spPr>
          <a:xfrm>
            <a:off x="9237748" y="2724150"/>
            <a:ext cx="12779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 err="1"/>
              <a:t>P_mod_data</a:t>
            </a:r>
            <a:endParaRPr lang="fr-FR" sz="150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E9830D6-D06D-1382-FA88-111A861F8EED}"/>
              </a:ext>
            </a:extLst>
          </p:cNvPr>
          <p:cNvSpPr/>
          <p:nvPr/>
        </p:nvSpPr>
        <p:spPr>
          <a:xfrm>
            <a:off x="3062408" y="5594821"/>
            <a:ext cx="5553075" cy="431830"/>
          </a:xfrm>
          <a:prstGeom prst="roundRect">
            <a:avLst/>
          </a:prstGeom>
          <a:solidFill>
            <a:srgbClr val="50D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Meilleures performances si même parc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B5E1AA5-61E3-5E9A-471C-036140CB17A2}"/>
              </a:ext>
            </a:extLst>
          </p:cNvPr>
          <p:cNvSpPr/>
          <p:nvPr/>
        </p:nvSpPr>
        <p:spPr>
          <a:xfrm>
            <a:off x="3062408" y="5033195"/>
            <a:ext cx="5553075" cy="43183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Performances très moyennes dans l’ensemble</a:t>
            </a:r>
          </a:p>
        </p:txBody>
      </p:sp>
    </p:spTree>
    <p:extLst>
      <p:ext uri="{BB962C8B-B14F-4D97-AF65-F5344CB8AC3E}">
        <p14:creationId xmlns:p14="http://schemas.microsoft.com/office/powerpoint/2010/main" val="13185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BCE16-2743-718A-8806-C243DEEC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 et perspectives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BDC936-7785-C92E-391D-665EC6B5E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4054F8-8903-07AC-38EC-BA3F605C8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/>
              <a:t>21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794EE5-C77D-1ECE-32DC-00E74F4C9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2024 - Titre de la présentation et date -</a:t>
            </a:r>
          </a:p>
        </p:txBody>
      </p:sp>
    </p:spTree>
    <p:extLst>
      <p:ext uri="{BB962C8B-B14F-4D97-AF65-F5344CB8AC3E}">
        <p14:creationId xmlns:p14="http://schemas.microsoft.com/office/powerpoint/2010/main" val="97931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6DC5C6A-BFEE-5273-23F1-93B9EAE2D3E6}"/>
              </a:ext>
            </a:extLst>
          </p:cNvPr>
          <p:cNvSpPr/>
          <p:nvPr/>
        </p:nvSpPr>
        <p:spPr>
          <a:xfrm>
            <a:off x="930152" y="4243795"/>
            <a:ext cx="6593886" cy="771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2556859-524A-1CD0-1285-691B48F995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189" y="3910370"/>
            <a:ext cx="10411720" cy="333425"/>
          </a:xfrm>
        </p:spPr>
        <p:txBody>
          <a:bodyPr/>
          <a:lstStyle/>
          <a:p>
            <a:r>
              <a:rPr lang="fr-FR"/>
              <a:t>Transferts de modèles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4F641F-37C1-8431-C811-FA5E80BF4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22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6C1EE2D-E364-9A66-525E-69E4723B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07D25E1-E222-E135-E76D-D52B19012E11}"/>
              </a:ext>
            </a:extLst>
          </p:cNvPr>
          <p:cNvSpPr txBox="1">
            <a:spLocks/>
          </p:cNvSpPr>
          <p:nvPr/>
        </p:nvSpPr>
        <p:spPr>
          <a:xfrm>
            <a:off x="727189" y="1446597"/>
            <a:ext cx="4605025" cy="3334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Modélisation de la courbe de puissance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0887C29-4586-A7C7-1FE6-29DBEAA8D8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5723" y="4276614"/>
            <a:ext cx="5705806" cy="738253"/>
          </a:xfrm>
        </p:spPr>
        <p:txBody>
          <a:bodyPr/>
          <a:lstStyle/>
          <a:p>
            <a:r>
              <a:rPr lang="fr-FR"/>
              <a:t>Beaucoup d’incertitudes globales et horaires</a:t>
            </a:r>
          </a:p>
          <a:p>
            <a:r>
              <a:rPr lang="fr-FR"/>
              <a:t>Comparer avec d’autres éoliennes identiques du même site</a:t>
            </a:r>
          </a:p>
          <a:p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D51E4A9-89CB-4EC0-213B-5548A52B0C6B}"/>
              </a:ext>
            </a:extLst>
          </p:cNvPr>
          <p:cNvSpPr/>
          <p:nvPr/>
        </p:nvSpPr>
        <p:spPr>
          <a:xfrm>
            <a:off x="930152" y="1824320"/>
            <a:ext cx="6593886" cy="16780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32F92AE2-1C7C-3D9F-5686-6300046BD797}"/>
              </a:ext>
            </a:extLst>
          </p:cNvPr>
          <p:cNvSpPr txBox="1">
            <a:spLocks/>
          </p:cNvSpPr>
          <p:nvPr/>
        </p:nvSpPr>
        <p:spPr>
          <a:xfrm>
            <a:off x="1063323" y="1882049"/>
            <a:ext cx="5705806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Intégration d’autres variables physiques que la vitesse</a:t>
            </a:r>
          </a:p>
          <a:p>
            <a:r>
              <a:rPr lang="fr-FR"/>
              <a:t>Modèle de </a:t>
            </a:r>
            <a:r>
              <a:rPr lang="fr-FR" err="1"/>
              <a:t>Random</a:t>
            </a:r>
            <a:r>
              <a:rPr lang="fr-FR"/>
              <a:t> Forest le plus performant</a:t>
            </a:r>
          </a:p>
          <a:p>
            <a:r>
              <a:rPr lang="fr-FR"/>
              <a:t>Prédictions peu biaisées par le choix de la « meilleure année pour l’entraînement »</a:t>
            </a:r>
          </a:p>
          <a:p>
            <a:r>
              <a:rPr lang="fr-FR"/>
              <a:t>Résultats horaires éloignées de la réalité</a:t>
            </a:r>
          </a:p>
          <a:p>
            <a:endParaRPr lang="fr-FR"/>
          </a:p>
        </p:txBody>
      </p:sp>
      <p:sp>
        <p:nvSpPr>
          <p:cNvPr id="31" name="Espace réservé du pied de page 5">
            <a:extLst>
              <a:ext uri="{FF2B5EF4-FFF2-40B4-BE49-F238E27FC236}">
                <a16:creationId xmlns:a16="http://schemas.microsoft.com/office/drawing/2014/main" id="{6DB1263F-422A-BEC8-3332-6807F1AB7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014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build="p"/>
      <p:bldP spid="1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6725FB-A5CC-B391-B27B-B65455AE3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0EB1C1-552E-09AD-E778-4AA2B8C5A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77FBF751-A49B-7988-144A-EDC221D7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Perspectives d’amélioration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04E7223D-7710-97E5-B5A6-3C62F644C292}"/>
              </a:ext>
            </a:extLst>
          </p:cNvPr>
          <p:cNvSpPr txBox="1">
            <a:spLocks/>
          </p:cNvSpPr>
          <p:nvPr/>
        </p:nvSpPr>
        <p:spPr>
          <a:xfrm>
            <a:off x="763541" y="1643492"/>
            <a:ext cx="2798809" cy="3334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Variables prédictives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BAB741D-B71B-A42A-333B-9DCA729A35F2}"/>
              </a:ext>
            </a:extLst>
          </p:cNvPr>
          <p:cNvSpPr/>
          <p:nvPr/>
        </p:nvSpPr>
        <p:spPr>
          <a:xfrm>
            <a:off x="763540" y="2032710"/>
            <a:ext cx="6646909" cy="15867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189DCD22-43AF-40BE-C823-B7AB0A069E3B}"/>
              </a:ext>
            </a:extLst>
          </p:cNvPr>
          <p:cNvSpPr txBox="1">
            <a:spLocks/>
          </p:cNvSpPr>
          <p:nvPr/>
        </p:nvSpPr>
        <p:spPr>
          <a:xfrm>
            <a:off x="1111687" y="2066301"/>
            <a:ext cx="5705806" cy="179279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/>
              <a:t>Phénomènes physiques complexes : nécessité d’un jeu de données important</a:t>
            </a:r>
            <a:endParaRPr lang="fr-FR"/>
          </a:p>
          <a:p>
            <a:r>
              <a:rPr lang="fr-FR"/>
              <a:t>Prise en compte de la distance entre le mât et l’éolienne</a:t>
            </a:r>
          </a:p>
          <a:p>
            <a:r>
              <a:rPr lang="fr-FR"/>
              <a:t>Approches différentes que l’apprentissage statistique direct : amélioration de la MCP ++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773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615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F531C7-48FA-B619-BA8C-4B137D44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parcs éoliens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1AEEB9-843E-F6CA-34CA-A840CE3480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999" y="2044800"/>
            <a:ext cx="7815525" cy="3631763"/>
          </a:xfrm>
        </p:spPr>
        <p:txBody>
          <a:bodyPr/>
          <a:lstStyle/>
          <a:p>
            <a:r>
              <a:rPr lang="fr-FR"/>
              <a:t>Annexe 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080539-F9BD-0B15-0DC1-5D8F255DF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/>
              <a:t>25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A71D5E-8AA5-910C-4BB1-4B4DC713C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2024 - Titre de la présentation et date -</a:t>
            </a:r>
          </a:p>
        </p:txBody>
      </p:sp>
    </p:spTree>
    <p:extLst>
      <p:ext uri="{BB962C8B-B14F-4D97-AF65-F5344CB8AC3E}">
        <p14:creationId xmlns:p14="http://schemas.microsoft.com/office/powerpoint/2010/main" val="2590755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2C621-74EE-9D33-DF49-DCFB5B514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26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43DC4D-0F3E-54FC-B400-C4D3A1457A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38F9CEF-AE0C-8C15-044A-BD257EAE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parcs éoliens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0B70181-C81D-D646-7E37-0AF3B247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763"/>
            <a:ext cx="12192000" cy="355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3831-B2AB-14E8-0660-71C0B8565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EECE3-8145-519A-5E07-E052BEEE2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6" y="3749869"/>
            <a:ext cx="5257800" cy="984885"/>
          </a:xfrm>
        </p:spPr>
        <p:txBody>
          <a:bodyPr/>
          <a:lstStyle/>
          <a:p>
            <a:r>
              <a:rPr lang="fr-FR"/>
              <a:t>Méthodologie MCP : principe et résultats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913FF4-E044-0B3B-59E8-EB8A08F13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999" y="2044800"/>
            <a:ext cx="7815525" cy="1862048"/>
          </a:xfrm>
        </p:spPr>
        <p:txBody>
          <a:bodyPr/>
          <a:lstStyle/>
          <a:p>
            <a:r>
              <a:rPr lang="fr-FR"/>
              <a:t>Annexe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E898B4-7D61-FB5A-B787-992DB7A7E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/>
              <a:t>27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C539FA-8F7B-D321-60B0-D4D479E48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2024 - Titre de la présentation et date -</a:t>
            </a:r>
          </a:p>
        </p:txBody>
      </p:sp>
    </p:spTree>
    <p:extLst>
      <p:ext uri="{BB962C8B-B14F-4D97-AF65-F5344CB8AC3E}">
        <p14:creationId xmlns:p14="http://schemas.microsoft.com/office/powerpoint/2010/main" val="8442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451122-DB9C-9442-9390-99BAE981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6" y="3749869"/>
            <a:ext cx="5257800" cy="538609"/>
          </a:xfrm>
        </p:spPr>
        <p:txBody>
          <a:bodyPr/>
          <a:lstStyle/>
          <a:p>
            <a:r>
              <a:rPr lang="fr-FR"/>
              <a:t>Contexte et objectifs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FAE4EDB-5034-AB4D-B85A-E57D3C0A1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7F96F1-1C72-2441-A0FC-FF02F0E94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fld id="{BC367B2E-B9DF-44EB-A21A-64C9723206C9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CF8BB5-ED3C-4843-A15B-9871E00AF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58288" y="6397470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75500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25A224-4EA9-2368-974B-5E34BE4D9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28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DD83ECC6-10A9-1A8A-24C6-05790666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Principe MCP : </a:t>
            </a:r>
            <a:r>
              <a:rPr lang="fr-FR" err="1"/>
              <a:t>Measure</a:t>
            </a:r>
            <a:r>
              <a:rPr lang="fr-FR"/>
              <a:t> </a:t>
            </a:r>
            <a:r>
              <a:rPr lang="fr-FR" err="1"/>
              <a:t>Correlate</a:t>
            </a:r>
            <a:r>
              <a:rPr lang="fr-FR"/>
              <a:t> </a:t>
            </a:r>
            <a:r>
              <a:rPr lang="fr-FR" err="1"/>
              <a:t>Predict</a:t>
            </a:r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7884795-5205-FB0E-D4A0-24A82E2E576B}"/>
              </a:ext>
            </a:extLst>
          </p:cNvPr>
          <p:cNvSpPr/>
          <p:nvPr/>
        </p:nvSpPr>
        <p:spPr>
          <a:xfrm>
            <a:off x="8613518" y="1574706"/>
            <a:ext cx="2667000" cy="12300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Campagne de Mesures Vent (CMV) moyennées 1h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D882E11-801C-FCFC-CF7D-B689BCCF51B3}"/>
              </a:ext>
            </a:extLst>
          </p:cNvPr>
          <p:cNvSpPr/>
          <p:nvPr/>
        </p:nvSpPr>
        <p:spPr>
          <a:xfrm>
            <a:off x="1589313" y="3314632"/>
            <a:ext cx="10390909" cy="117479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Données de réanalyses sur 20 ans EMD-WRF ERA5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293970B-381F-6105-129D-94CEC53D97E1}"/>
              </a:ext>
            </a:extLst>
          </p:cNvPr>
          <p:cNvSpPr txBox="1"/>
          <p:nvPr/>
        </p:nvSpPr>
        <p:spPr>
          <a:xfrm>
            <a:off x="5132277" y="1344085"/>
            <a:ext cx="13714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 b="1"/>
              <a:t>Mesures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98A8463-79F4-AE9D-30C8-EA795D714C0B}"/>
              </a:ext>
            </a:extLst>
          </p:cNvPr>
          <p:cNvSpPr txBox="1"/>
          <p:nvPr/>
        </p:nvSpPr>
        <p:spPr>
          <a:xfrm>
            <a:off x="5533987" y="4812590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 b="1"/>
              <a:t>Prédiction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C1ECDB-3EBE-BA35-6D6A-7E25AAA36DFE}"/>
              </a:ext>
            </a:extLst>
          </p:cNvPr>
          <p:cNvSpPr/>
          <p:nvPr/>
        </p:nvSpPr>
        <p:spPr>
          <a:xfrm>
            <a:off x="1581456" y="5283294"/>
            <a:ext cx="10390908" cy="117479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Série long terme corrigée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834748-016B-B3FD-1753-A5587455B4F7}"/>
              </a:ext>
            </a:extLst>
          </p:cNvPr>
          <p:cNvSpPr txBox="1"/>
          <p:nvPr/>
        </p:nvSpPr>
        <p:spPr>
          <a:xfrm>
            <a:off x="8791089" y="2898128"/>
            <a:ext cx="12105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 b="1"/>
              <a:t>Corrélation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294B3773-5617-6018-203E-935DEEF90697}"/>
              </a:ext>
            </a:extLst>
          </p:cNvPr>
          <p:cNvSpPr/>
          <p:nvPr/>
        </p:nvSpPr>
        <p:spPr>
          <a:xfrm>
            <a:off x="8613518" y="1574706"/>
            <a:ext cx="2666980" cy="2914719"/>
          </a:xfrm>
          <a:prstGeom prst="roundRect">
            <a:avLst>
              <a:gd name="adj" fmla="val 857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7A1E1DB-CAEC-ABC2-F9A3-03804EEBF8E4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6776910" y="4489425"/>
            <a:ext cx="7858" cy="79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7128BC2-33DA-1BBA-8000-D85E82B45738}"/>
              </a:ext>
            </a:extLst>
          </p:cNvPr>
          <p:cNvCxnSpPr>
            <a:cxnSpLocks/>
          </p:cNvCxnSpPr>
          <p:nvPr/>
        </p:nvCxnSpPr>
        <p:spPr>
          <a:xfrm flipV="1">
            <a:off x="10001677" y="2804788"/>
            <a:ext cx="0" cy="50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2657029E-DDFB-BFF8-A995-A1915930F5C3}"/>
              </a:ext>
            </a:extLst>
          </p:cNvPr>
          <p:cNvCxnSpPr/>
          <p:nvPr/>
        </p:nvCxnSpPr>
        <p:spPr>
          <a:xfrm>
            <a:off x="6988629" y="2189748"/>
            <a:ext cx="1624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72B3E3F8-E81D-023D-3071-04A76F48D2B3}"/>
              </a:ext>
            </a:extLst>
          </p:cNvPr>
          <p:cNvSpPr/>
          <p:nvPr/>
        </p:nvSpPr>
        <p:spPr>
          <a:xfrm>
            <a:off x="4321649" y="1637451"/>
            <a:ext cx="2667000" cy="12300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Campagne de Mesures Vent (CMV) 10 minutes</a:t>
            </a:r>
          </a:p>
          <a:p>
            <a:pPr algn="ctr"/>
            <a:r>
              <a:rPr lang="fr-FR"/>
              <a:t>(Pré-construction)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41BB11-E1EC-AB8B-4545-4E25785F5CB6}"/>
              </a:ext>
            </a:extLst>
          </p:cNvPr>
          <p:cNvSpPr txBox="1"/>
          <p:nvPr/>
        </p:nvSpPr>
        <p:spPr>
          <a:xfrm>
            <a:off x="10009663" y="2887962"/>
            <a:ext cx="12987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/>
              <a:t>Modèle MCP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4A473A-FFA5-BC0E-AA14-9A5EBCEFCC6D}"/>
              </a:ext>
            </a:extLst>
          </p:cNvPr>
          <p:cNvSpPr txBox="1"/>
          <p:nvPr/>
        </p:nvSpPr>
        <p:spPr>
          <a:xfrm>
            <a:off x="6923011" y="4812590"/>
            <a:ext cx="12987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/>
              <a:t>Modèle MCP</a:t>
            </a:r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B91F90E5-8B99-F895-8ADF-72150F8E2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386852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8819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DC720-A5DD-3DD7-559A-4356ACC3B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29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0459FB-BFF8-23E4-4829-88F7AB6DA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noProof="0"/>
              <a:t>© ENGIE 2024 - Titre de la présentation et date -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64617469-E0C2-70E6-241B-0A2C2EFD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Insuffisance des données de pré-construction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08E85D-7CDE-37EB-A47E-7E2EC7F7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217517"/>
            <a:ext cx="10201275" cy="40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4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19A30A7-A4B1-855A-42D7-36DE8F3BB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4134" y="1330893"/>
            <a:ext cx="3600000" cy="587340"/>
          </a:xfrm>
        </p:spPr>
        <p:txBody>
          <a:bodyPr/>
          <a:lstStyle/>
          <a:p>
            <a:pPr algn="ctr"/>
            <a:r>
              <a:rPr lang="fr-FR"/>
              <a:t>Ecart annuel moyen normalisé de la turbulence à la moyenne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B89B47-6464-4939-5BF5-0C6B2C66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30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60F7AF1-9D83-E487-11C2-585D29F8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Interêt</a:t>
            </a:r>
            <a:r>
              <a:rPr lang="fr-FR"/>
              <a:t> de faire une MCP sur TI et </a:t>
            </a:r>
            <a:r>
              <a:rPr lang="fr-FR" err="1"/>
              <a:t>shear</a:t>
            </a:r>
            <a:endParaRPr lang="fr-FR"/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45F37F4A-7888-9E3F-8725-C9CFE30D2B03}"/>
              </a:ext>
            </a:extLst>
          </p:cNvPr>
          <p:cNvSpPr txBox="1">
            <a:spLocks/>
          </p:cNvSpPr>
          <p:nvPr/>
        </p:nvSpPr>
        <p:spPr>
          <a:xfrm>
            <a:off x="7681060" y="1330893"/>
            <a:ext cx="3600000" cy="8412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Ecart annuel moyen normalisé du </a:t>
            </a:r>
            <a:r>
              <a:rPr lang="fr-FR" err="1"/>
              <a:t>shear</a:t>
            </a:r>
            <a:r>
              <a:rPr lang="fr-FR"/>
              <a:t> à la moyenne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DE4409F-64F0-175A-853A-49F050C21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83" y="2152039"/>
            <a:ext cx="5923022" cy="29648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3B2A31-44C2-B834-5310-F5EEA4FD4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742" y="2149890"/>
            <a:ext cx="5923020" cy="2964849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8C45DA-15A3-6CE9-8E52-1EE8CFFA614C}"/>
              </a:ext>
            </a:extLst>
          </p:cNvPr>
          <p:cNvSpPr/>
          <p:nvPr/>
        </p:nvSpPr>
        <p:spPr>
          <a:xfrm>
            <a:off x="882857" y="5413195"/>
            <a:ext cx="5606716" cy="6497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Forte variabilité </a:t>
            </a:r>
            <a:r>
              <a:rPr lang="fr-FR" err="1"/>
              <a:t>inter-annuelle</a:t>
            </a:r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F87C5C5-BCBA-2DE7-8627-AB34C5CDA55D}"/>
              </a:ext>
            </a:extLst>
          </p:cNvPr>
          <p:cNvSpPr/>
          <p:nvPr/>
        </p:nvSpPr>
        <p:spPr>
          <a:xfrm>
            <a:off x="6617368" y="5556744"/>
            <a:ext cx="1315670" cy="3374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01F8F88-E460-967D-EF93-1B46AA57DC4B}"/>
              </a:ext>
            </a:extLst>
          </p:cNvPr>
          <p:cNvSpPr/>
          <p:nvPr/>
        </p:nvSpPr>
        <p:spPr>
          <a:xfrm>
            <a:off x="8060833" y="5377192"/>
            <a:ext cx="3475819" cy="6497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Modélisation long-terme justifiée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FBA6E93-13F6-91D8-02A1-B68491BF0BE9}"/>
              </a:ext>
            </a:extLst>
          </p:cNvPr>
          <p:cNvSpPr/>
          <p:nvPr/>
        </p:nvSpPr>
        <p:spPr>
          <a:xfrm>
            <a:off x="8797027" y="241104"/>
            <a:ext cx="3128211" cy="589999"/>
          </a:xfrm>
          <a:prstGeom prst="roundRect">
            <a:avLst/>
          </a:prstGeom>
          <a:solidFill>
            <a:srgbClr val="07D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Sur données de réanalyse</a:t>
            </a:r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52FF13F7-D082-1378-DEE6-4A7E6DCDF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397470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434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13" grpId="0" animBg="1"/>
      <p:bldP spid="14" grpId="0" animBg="1"/>
      <p:bldP spid="15" grpId="0" animBg="1"/>
      <p:bldP spid="1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6585FD-C953-FD38-C116-FFD55EA4F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diagramme, text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7923E77-1F3B-96F2-1C7B-C49582886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6" y="1358982"/>
            <a:ext cx="9053254" cy="4424777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AA33156-F30D-2AB3-F938-0436DC447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4095" y="5720362"/>
            <a:ext cx="6341453" cy="677108"/>
          </a:xfrm>
        </p:spPr>
        <p:txBody>
          <a:bodyPr/>
          <a:lstStyle/>
          <a:p>
            <a:r>
              <a:rPr lang="fr-FR"/>
              <a:t>Motivation : problème de base de données</a:t>
            </a:r>
          </a:p>
          <a:p>
            <a:r>
              <a:rPr lang="fr-FR"/>
              <a:t>-&gt; Besoin de davantage de données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3D4049-1891-6281-EE07-4D829BF68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/>
              <a:t>31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7ADEAC42-3F82-06E2-938C-F707C5D7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Résultats et conséquences</a:t>
            </a:r>
          </a:p>
        </p:txBody>
      </p:sp>
      <p:sp>
        <p:nvSpPr>
          <p:cNvPr id="15" name="Espace réservé du pied de page 5">
            <a:extLst>
              <a:ext uri="{FF2B5EF4-FFF2-40B4-BE49-F238E27FC236}">
                <a16:creationId xmlns:a16="http://schemas.microsoft.com/office/drawing/2014/main" id="{29CDD703-8E9E-24C8-11D6-F41019943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DEF8B79-DD58-B7AF-F1C4-DD1D3642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570" y="52628"/>
            <a:ext cx="5228566" cy="10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076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253DEC3-5937-94BF-5C7A-9B3AACA2C6D6}"/>
              </a:ext>
            </a:extLst>
          </p:cNvPr>
          <p:cNvSpPr/>
          <p:nvPr/>
        </p:nvSpPr>
        <p:spPr>
          <a:xfrm>
            <a:off x="10407721" y="3597300"/>
            <a:ext cx="1564643" cy="6147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Biais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DEC7FD8F-08E8-8EED-746B-A6F3C7EAB210}"/>
              </a:ext>
            </a:extLst>
          </p:cNvPr>
          <p:cNvSpPr/>
          <p:nvPr/>
        </p:nvSpPr>
        <p:spPr>
          <a:xfrm>
            <a:off x="10418722" y="2764790"/>
            <a:ext cx="1564643" cy="7122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NRMSE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EBC1BD0-8DD5-A5F7-C2BB-ABC47EF1B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7405" y="1511620"/>
            <a:ext cx="1962730" cy="333425"/>
          </a:xfrm>
        </p:spPr>
        <p:txBody>
          <a:bodyPr/>
          <a:lstStyle/>
          <a:p>
            <a:r>
              <a:rPr lang="fr-FR"/>
              <a:t>Modèles testés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DFF2915-AF8C-3B04-548A-90873CBBC9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32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1E237299-A5FA-B6CF-7B39-314244C3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Méthodologie</a:t>
            </a:r>
          </a:p>
        </p:txBody>
      </p:sp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113C5ED7-8313-FF43-07BF-318B3876B8E6}"/>
              </a:ext>
            </a:extLst>
          </p:cNvPr>
          <p:cNvSpPr txBox="1">
            <a:spLocks/>
          </p:cNvSpPr>
          <p:nvPr/>
        </p:nvSpPr>
        <p:spPr>
          <a:xfrm>
            <a:off x="10085351" y="1475444"/>
            <a:ext cx="2231386" cy="58734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Critère de choix</a:t>
            </a:r>
            <a:br>
              <a:rPr lang="fr-FR"/>
            </a:br>
            <a:r>
              <a:rPr lang="fr-FR"/>
              <a:t>sur 20% des datas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9D1424C-0EA2-2536-760C-1977D2EBB81C}"/>
              </a:ext>
            </a:extLst>
          </p:cNvPr>
          <p:cNvSpPr/>
          <p:nvPr/>
        </p:nvSpPr>
        <p:spPr>
          <a:xfrm>
            <a:off x="3120349" y="2275256"/>
            <a:ext cx="2039786" cy="5128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Régression linéaire</a:t>
            </a:r>
          </a:p>
        </p:txBody>
      </p:sp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0310F1C7-444B-86F8-0B11-E557142606F2}"/>
              </a:ext>
            </a:extLst>
          </p:cNvPr>
          <p:cNvSpPr txBox="1">
            <a:spLocks/>
          </p:cNvSpPr>
          <p:nvPr/>
        </p:nvSpPr>
        <p:spPr>
          <a:xfrm>
            <a:off x="388479" y="1511047"/>
            <a:ext cx="1962730" cy="33342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Prédicteurs</a:t>
            </a:r>
          </a:p>
        </p:txBody>
      </p:sp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7BC19B5C-6D3A-4830-BD36-C8A64EA015AB}"/>
              </a:ext>
            </a:extLst>
          </p:cNvPr>
          <p:cNvSpPr txBox="1">
            <a:spLocks/>
          </p:cNvSpPr>
          <p:nvPr/>
        </p:nvSpPr>
        <p:spPr>
          <a:xfrm>
            <a:off x="8122621" y="1475444"/>
            <a:ext cx="1962730" cy="58734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Variables à prédire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1B535C-0E30-4BEA-BEB7-B403DC902561}"/>
              </a:ext>
            </a:extLst>
          </p:cNvPr>
          <p:cNvSpPr/>
          <p:nvPr/>
        </p:nvSpPr>
        <p:spPr>
          <a:xfrm>
            <a:off x="3105001" y="3005670"/>
            <a:ext cx="2039786" cy="5128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KNN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D6FAE73-E95D-B2A0-06D3-D125F00A57A0}"/>
              </a:ext>
            </a:extLst>
          </p:cNvPr>
          <p:cNvSpPr/>
          <p:nvPr/>
        </p:nvSpPr>
        <p:spPr>
          <a:xfrm>
            <a:off x="3120349" y="3713537"/>
            <a:ext cx="2039786" cy="8510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Gradient </a:t>
            </a:r>
            <a:r>
              <a:rPr lang="fr-FR" err="1"/>
              <a:t>Boosting</a:t>
            </a:r>
            <a:r>
              <a:rPr lang="fr-FR"/>
              <a:t> Machine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B6B4F66-F531-3119-0553-BBA216992670}"/>
              </a:ext>
            </a:extLst>
          </p:cNvPr>
          <p:cNvSpPr/>
          <p:nvPr/>
        </p:nvSpPr>
        <p:spPr>
          <a:xfrm>
            <a:off x="3120349" y="4742340"/>
            <a:ext cx="2039786" cy="5128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Random</a:t>
            </a:r>
            <a:r>
              <a:rPr lang="fr-FR"/>
              <a:t> Forest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B303757-582F-C543-9BB3-83147D81F23D}"/>
              </a:ext>
            </a:extLst>
          </p:cNvPr>
          <p:cNvSpPr/>
          <p:nvPr/>
        </p:nvSpPr>
        <p:spPr>
          <a:xfrm>
            <a:off x="7910796" y="2628679"/>
            <a:ext cx="2039786" cy="5128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Vitesse au hub normalisée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8314339-E653-06C1-EF73-5FF3B19AE724}"/>
              </a:ext>
            </a:extLst>
          </p:cNvPr>
          <p:cNvSpPr/>
          <p:nvPr/>
        </p:nvSpPr>
        <p:spPr>
          <a:xfrm>
            <a:off x="7910796" y="3340884"/>
            <a:ext cx="2039786" cy="5128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Intensité de turbulence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44389F4-E62C-F742-4614-E868D9F97E2D}"/>
              </a:ext>
            </a:extLst>
          </p:cNvPr>
          <p:cNvSpPr/>
          <p:nvPr/>
        </p:nvSpPr>
        <p:spPr>
          <a:xfrm>
            <a:off x="7910796" y="3980611"/>
            <a:ext cx="2039786" cy="6582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Coefficient de </a:t>
            </a:r>
            <a:r>
              <a:rPr lang="fr-FR" err="1"/>
              <a:t>shear</a:t>
            </a:r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3826EDA-D66C-93C6-6E84-C42A50F4064D}"/>
              </a:ext>
            </a:extLst>
          </p:cNvPr>
          <p:cNvSpPr/>
          <p:nvPr/>
        </p:nvSpPr>
        <p:spPr>
          <a:xfrm>
            <a:off x="306558" y="2525433"/>
            <a:ext cx="1859989" cy="51283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Vitesse du vent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60615DE-275E-9500-4F4A-EDEF9B4DDDCC}"/>
              </a:ext>
            </a:extLst>
          </p:cNvPr>
          <p:cNvSpPr/>
          <p:nvPr/>
        </p:nvSpPr>
        <p:spPr>
          <a:xfrm>
            <a:off x="291146" y="3137554"/>
            <a:ext cx="1859989" cy="51283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Turbulence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511C4FE-7E4A-0A44-31D1-C0331F2108F7}"/>
              </a:ext>
            </a:extLst>
          </p:cNvPr>
          <p:cNvSpPr/>
          <p:nvPr/>
        </p:nvSpPr>
        <p:spPr>
          <a:xfrm>
            <a:off x="291145" y="3773444"/>
            <a:ext cx="1859989" cy="51283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Direction du vent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E393346-0C90-F6D1-0C12-A919456DCB62}"/>
              </a:ext>
            </a:extLst>
          </p:cNvPr>
          <p:cNvSpPr/>
          <p:nvPr/>
        </p:nvSpPr>
        <p:spPr>
          <a:xfrm>
            <a:off x="152628" y="2319614"/>
            <a:ext cx="2167847" cy="21487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329CE6E-60A3-2678-AC6D-AB7F8EE8D424}"/>
              </a:ext>
            </a:extLst>
          </p:cNvPr>
          <p:cNvSpPr/>
          <p:nvPr/>
        </p:nvSpPr>
        <p:spPr>
          <a:xfrm>
            <a:off x="2994674" y="2083120"/>
            <a:ext cx="2310279" cy="33659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C6BB0F9-E3C3-D032-7F5A-3525889DD2EC}"/>
              </a:ext>
            </a:extLst>
          </p:cNvPr>
          <p:cNvSpPr/>
          <p:nvPr/>
        </p:nvSpPr>
        <p:spPr>
          <a:xfrm>
            <a:off x="7775072" y="2421712"/>
            <a:ext cx="2310279" cy="24428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161D060C-AE58-710A-95E4-2E16A87098B8}"/>
              </a:ext>
            </a:extLst>
          </p:cNvPr>
          <p:cNvSpPr/>
          <p:nvPr/>
        </p:nvSpPr>
        <p:spPr>
          <a:xfrm>
            <a:off x="2351209" y="3340884"/>
            <a:ext cx="643465" cy="2896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B52C2C41-723F-BC9F-4617-5C9057520733}"/>
              </a:ext>
            </a:extLst>
          </p:cNvPr>
          <p:cNvSpPr/>
          <p:nvPr/>
        </p:nvSpPr>
        <p:spPr>
          <a:xfrm>
            <a:off x="5346003" y="3464902"/>
            <a:ext cx="2429546" cy="3312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0FD3FE-7023-FD97-7CF5-4DE7277F0EB8}"/>
              </a:ext>
            </a:extLst>
          </p:cNvPr>
          <p:cNvSpPr/>
          <p:nvPr/>
        </p:nvSpPr>
        <p:spPr>
          <a:xfrm>
            <a:off x="5748435" y="2815117"/>
            <a:ext cx="1583632" cy="1678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Validation croisée 5-folds répétée 10 fois</a:t>
            </a:r>
          </a:p>
          <a:p>
            <a:pPr algn="ctr"/>
            <a:r>
              <a:rPr lang="fr-FR" sz="1600"/>
              <a:t>+</a:t>
            </a:r>
          </a:p>
          <a:p>
            <a:pPr algn="ctr"/>
            <a:r>
              <a:rPr lang="fr-FR" sz="1600"/>
              <a:t>Grille de paramètres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ACF4137B-6368-9E15-C1E4-AADDEF032B46}"/>
              </a:ext>
            </a:extLst>
          </p:cNvPr>
          <p:cNvSpPr/>
          <p:nvPr/>
        </p:nvSpPr>
        <p:spPr>
          <a:xfrm>
            <a:off x="10314256" y="2525226"/>
            <a:ext cx="1777111" cy="192117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 </a:t>
            </a: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</a:rPr>
              <a:t> </a:t>
            </a:r>
          </a:p>
          <a:p>
            <a:pPr algn="ctr"/>
            <a:endParaRPr lang="fr-FR">
              <a:solidFill>
                <a:schemeClr val="bg1"/>
              </a:solidFill>
            </a:endParaRPr>
          </a:p>
          <a:p>
            <a:pPr algn="ctr"/>
            <a:endParaRPr lang="fr-FR" sz="1400">
              <a:solidFill>
                <a:schemeClr val="bg1"/>
              </a:solidFill>
            </a:endParaRPr>
          </a:p>
        </p:txBody>
      </p:sp>
      <p:sp>
        <p:nvSpPr>
          <p:cNvPr id="3" name="Espace réservé du pied de page 5">
            <a:extLst>
              <a:ext uri="{FF2B5EF4-FFF2-40B4-BE49-F238E27FC236}">
                <a16:creationId xmlns:a16="http://schemas.microsoft.com/office/drawing/2014/main" id="{5B3DF75E-AB0A-F63E-C8C3-C8B4816DD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397470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FF382B90-E9A7-D229-2912-2C98A3A8DEEF}"/>
              </a:ext>
            </a:extLst>
          </p:cNvPr>
          <p:cNvSpPr/>
          <p:nvPr/>
        </p:nvSpPr>
        <p:spPr>
          <a:xfrm>
            <a:off x="1847636" y="5567759"/>
            <a:ext cx="8496728" cy="11638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Existe-t-il un modèle de machine </a:t>
            </a:r>
            <a:r>
              <a:rPr lang="fr-FR" err="1"/>
              <a:t>learning</a:t>
            </a:r>
            <a:r>
              <a:rPr lang="fr-FR"/>
              <a:t> permettant de modéliser l’intensité de turbulence et le coefficient de </a:t>
            </a:r>
            <a:r>
              <a:rPr lang="fr-FR" err="1"/>
              <a:t>shear</a:t>
            </a:r>
            <a:r>
              <a:rPr lang="fr-FR"/>
              <a:t> sur le long-terme ?</a:t>
            </a:r>
          </a:p>
        </p:txBody>
      </p:sp>
    </p:spTree>
    <p:extLst>
      <p:ext uri="{BB962C8B-B14F-4D97-AF65-F5344CB8AC3E}">
        <p14:creationId xmlns:p14="http://schemas.microsoft.com/office/powerpoint/2010/main" val="302147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2" grpId="0" build="p"/>
      <p:bldP spid="8" grpId="0"/>
      <p:bldP spid="9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5" grpId="0" animBg="1"/>
      <p:bldP spid="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7409C1-8953-1F0C-8D07-989361848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33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68B606E1-8347-6FDE-C680-D8EC06E5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jeux de données utilisés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AA9CFA2C-B3E9-D87F-DD63-DB5209E08052}"/>
              </a:ext>
            </a:extLst>
          </p:cNvPr>
          <p:cNvGraphicFramePr>
            <a:graphicFrameLocks noGrp="1"/>
          </p:cNvGraphicFramePr>
          <p:nvPr/>
        </p:nvGraphicFramePr>
        <p:xfrm>
          <a:off x="510455" y="2202564"/>
          <a:ext cx="11551843" cy="196376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5176">
                  <a:extLst>
                    <a:ext uri="{9D8B030D-6E8A-4147-A177-3AD203B41FA5}">
                      <a16:colId xmlns:a16="http://schemas.microsoft.com/office/drawing/2014/main" val="3032562"/>
                    </a:ext>
                  </a:extLst>
                </a:gridCol>
                <a:gridCol w="1102335">
                  <a:extLst>
                    <a:ext uri="{9D8B030D-6E8A-4147-A177-3AD203B41FA5}">
                      <a16:colId xmlns:a16="http://schemas.microsoft.com/office/drawing/2014/main" val="493446442"/>
                    </a:ext>
                  </a:extLst>
                </a:gridCol>
                <a:gridCol w="1245140">
                  <a:extLst>
                    <a:ext uri="{9D8B030D-6E8A-4147-A177-3AD203B41FA5}">
                      <a16:colId xmlns:a16="http://schemas.microsoft.com/office/drawing/2014/main" val="1845953025"/>
                    </a:ext>
                  </a:extLst>
                </a:gridCol>
                <a:gridCol w="1079770">
                  <a:extLst>
                    <a:ext uri="{9D8B030D-6E8A-4147-A177-3AD203B41FA5}">
                      <a16:colId xmlns:a16="http://schemas.microsoft.com/office/drawing/2014/main" val="334352939"/>
                    </a:ext>
                  </a:extLst>
                </a:gridCol>
                <a:gridCol w="1643975">
                  <a:extLst>
                    <a:ext uri="{9D8B030D-6E8A-4147-A177-3AD203B41FA5}">
                      <a16:colId xmlns:a16="http://schemas.microsoft.com/office/drawing/2014/main" val="382163426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10001666"/>
                    </a:ext>
                  </a:extLst>
                </a:gridCol>
                <a:gridCol w="1235413">
                  <a:extLst>
                    <a:ext uri="{9D8B030D-6E8A-4147-A177-3AD203B41FA5}">
                      <a16:colId xmlns:a16="http://schemas.microsoft.com/office/drawing/2014/main" val="1195883720"/>
                    </a:ext>
                  </a:extLst>
                </a:gridCol>
                <a:gridCol w="1400783">
                  <a:extLst>
                    <a:ext uri="{9D8B030D-6E8A-4147-A177-3AD203B41FA5}">
                      <a16:colId xmlns:a16="http://schemas.microsoft.com/office/drawing/2014/main" val="4265209000"/>
                    </a:ext>
                  </a:extLst>
                </a:gridCol>
                <a:gridCol w="1070843">
                  <a:extLst>
                    <a:ext uri="{9D8B030D-6E8A-4147-A177-3AD203B41FA5}">
                      <a16:colId xmlns:a16="http://schemas.microsoft.com/office/drawing/2014/main" val="2378924739"/>
                    </a:ext>
                  </a:extLst>
                </a:gridCol>
              </a:tblGrid>
              <a:tr h="3549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/>
                        <a:t>Eoliennes</a:t>
                      </a:r>
                    </a:p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Avesnes et Beauvoir 6 (AEB)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Avesnes et Bosc-Hyons 1 (ABH)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Chemin des </a:t>
                      </a:r>
                      <a:r>
                        <a:rPr lang="fr-FR" sz="1200" err="1"/>
                        <a:t>Haguenets</a:t>
                      </a:r>
                      <a:r>
                        <a:rPr lang="fr-FR" sz="1200"/>
                        <a:t> 8 (CDH)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Chemin des </a:t>
                      </a:r>
                      <a:r>
                        <a:rPr lang="fr-FR" sz="1200" err="1"/>
                        <a:t>Haguenets</a:t>
                      </a:r>
                      <a:r>
                        <a:rPr lang="fr-FR" sz="1200"/>
                        <a:t> Sud 12 (CDS)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Couturelle 1 (COF1)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Couturelle 2</a:t>
                      </a:r>
                    </a:p>
                    <a:p>
                      <a:pPr algn="ctr"/>
                      <a:r>
                        <a:rPr lang="fr-FR" sz="1200"/>
                        <a:t>(COF2)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Extension de </a:t>
                      </a:r>
                      <a:r>
                        <a:rPr lang="fr-FR" sz="1200" err="1"/>
                        <a:t>Prévoterie</a:t>
                      </a:r>
                      <a:r>
                        <a:rPr lang="fr-FR" sz="1200"/>
                        <a:t> 3 (EDS)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err="1"/>
                        <a:t>Prévoterie</a:t>
                      </a:r>
                      <a:r>
                        <a:rPr lang="fr-FR" sz="1200"/>
                        <a:t> 7 (PRP)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238710"/>
                  </a:ext>
                </a:extLst>
              </a:tr>
              <a:tr h="661841">
                <a:tc>
                  <a:txBody>
                    <a:bodyPr/>
                    <a:lstStyle/>
                    <a:p>
                      <a:pPr lvl="0" algn="l"/>
                      <a:r>
                        <a:rPr lang="fr-FR" sz="1200" b="1"/>
                        <a:t>Nb données d’entrainement 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523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654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1059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584755"/>
                  </a:ext>
                </a:extLst>
              </a:tr>
              <a:tr h="661841">
                <a:tc>
                  <a:txBody>
                    <a:bodyPr/>
                    <a:lstStyle/>
                    <a:p>
                      <a:pPr lvl="0" algn="l"/>
                      <a:r>
                        <a:rPr lang="fr-FR" sz="1200" b="1"/>
                        <a:t>Nb données validation 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262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265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515915"/>
                  </a:ext>
                </a:extLst>
              </a:tr>
            </a:tbl>
          </a:graphicData>
        </a:graphic>
      </p:graphicFrame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0C4A454-4ABE-C93B-43C3-DD4E5B4857FC}"/>
              </a:ext>
            </a:extLst>
          </p:cNvPr>
          <p:cNvSpPr/>
          <p:nvPr/>
        </p:nvSpPr>
        <p:spPr>
          <a:xfrm>
            <a:off x="3413076" y="4988146"/>
            <a:ext cx="5912266" cy="117479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Données de réanalyses EMD-WRF sur 20 ans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346A4D-4F29-A62F-3E73-54D6A513668A}"/>
              </a:ext>
            </a:extLst>
          </p:cNvPr>
          <p:cNvSpPr txBox="1"/>
          <p:nvPr/>
        </p:nvSpPr>
        <p:spPr>
          <a:xfrm>
            <a:off x="6096000" y="4166326"/>
            <a:ext cx="546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4000"/>
              <a:t>+</a:t>
            </a:r>
          </a:p>
        </p:txBody>
      </p:sp>
      <p:sp>
        <p:nvSpPr>
          <p:cNvPr id="4" name="Espace réservé du pied de page 5">
            <a:extLst>
              <a:ext uri="{FF2B5EF4-FFF2-40B4-BE49-F238E27FC236}">
                <a16:creationId xmlns:a16="http://schemas.microsoft.com/office/drawing/2014/main" id="{D5159BD3-7883-FBCF-BD47-4DCB2FB5F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397470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634575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7FCF0-65D7-659B-321D-842FB1B3C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F45C57-8598-18C6-2E47-F23F78433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34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BD4A91C-CE35-6BB1-11E1-515D14030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Qualité de prédiction horaire</a:t>
            </a:r>
          </a:p>
        </p:txBody>
      </p:sp>
      <p:pic>
        <p:nvPicPr>
          <p:cNvPr id="4" name="Image 3" descr="Une image contenant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096A050D-8C33-1F09-C53F-00B0E248D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65" y="2290457"/>
            <a:ext cx="10008071" cy="4019908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61DC00-5E43-24F0-A7CC-1C57B24C6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13D368FD-D5A5-6E56-B806-40D04AB7B058}"/>
              </a:ext>
            </a:extLst>
          </p:cNvPr>
          <p:cNvSpPr txBox="1">
            <a:spLocks/>
          </p:cNvSpPr>
          <p:nvPr/>
        </p:nvSpPr>
        <p:spPr>
          <a:xfrm>
            <a:off x="1875634" y="1957032"/>
            <a:ext cx="2706413" cy="3334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Pour la vitesse du 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B5F3F00-EAA3-11B3-D8BF-C90BF1AC13D9}"/>
                  </a:ext>
                </a:extLst>
              </p:cNvPr>
              <p:cNvSpPr txBox="1"/>
              <p:nvPr/>
            </p:nvSpPr>
            <p:spPr>
              <a:xfrm>
                <a:off x="7075702" y="1319560"/>
                <a:ext cx="2974789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50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fr-FR" sz="15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fr-FR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fr-FR" sz="15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𝑝𝑟𝑒𝑑</m:t>
                                                  </m:r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FR" sz="15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5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fr-FR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fr-F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bar>
                            <m:barPr>
                              <m:pos m:val="top"/>
                              <m:ctrlPr>
                                <a:rPr lang="fr-F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fr-FR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den>
                      </m:f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500" err="1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B5F3F00-EAA3-11B3-D8BF-C90BF1AC1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02" y="1319560"/>
                <a:ext cx="2974789" cy="756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5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7A05E8-DB54-32CE-B4FE-2CC4004D8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35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E764E7F-0C7C-54A2-6809-68ABD364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Qualité de prédiction horaire ?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4E57418-B463-EA67-FB9E-D6BE87771F26}"/>
              </a:ext>
            </a:extLst>
          </p:cNvPr>
          <p:cNvSpPr/>
          <p:nvPr/>
        </p:nvSpPr>
        <p:spPr>
          <a:xfrm>
            <a:off x="2738636" y="5389924"/>
            <a:ext cx="7278666" cy="457818"/>
          </a:xfrm>
          <a:prstGeom prst="roundRect">
            <a:avLst/>
          </a:prstGeom>
          <a:solidFill>
            <a:srgbClr val="07D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Choix des </a:t>
            </a:r>
            <a:r>
              <a:rPr lang="fr-FR" err="1"/>
              <a:t>Random</a:t>
            </a:r>
            <a:r>
              <a:rPr lang="fr-FR"/>
              <a:t> Forest confirmé pour le RMSE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B9669E8-C591-463D-2290-7FF345C7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60"/>
          <a:stretch/>
        </p:blipFill>
        <p:spPr>
          <a:xfrm>
            <a:off x="5707994" y="1768510"/>
            <a:ext cx="5733029" cy="3621414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17EF586-7248-8468-84A4-6FF0D9D75B0F}"/>
              </a:ext>
            </a:extLst>
          </p:cNvPr>
          <p:cNvSpPr/>
          <p:nvPr/>
        </p:nvSpPr>
        <p:spPr>
          <a:xfrm>
            <a:off x="2738635" y="6134889"/>
            <a:ext cx="7278667" cy="5741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Ces précisions très faibles sont-elles dommageables pour la modélisation de la puissance ?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B7EF521-4A07-DF01-77D2-29AAA168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269" t="7861" r="17451" b="-1297"/>
          <a:stretch/>
        </p:blipFill>
        <p:spPr>
          <a:xfrm>
            <a:off x="0" y="1768510"/>
            <a:ext cx="5527497" cy="3582000"/>
          </a:xfrm>
          <a:prstGeom prst="rect">
            <a:avLst/>
          </a:prstGeom>
        </p:spPr>
      </p:pic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3449978E-FDC1-046C-9299-C58FCD4F6AD7}"/>
              </a:ext>
            </a:extLst>
          </p:cNvPr>
          <p:cNvSpPr txBox="1">
            <a:spLocks/>
          </p:cNvSpPr>
          <p:nvPr/>
        </p:nvSpPr>
        <p:spPr>
          <a:xfrm>
            <a:off x="750977" y="1435085"/>
            <a:ext cx="3720539" cy="3334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Pour l’intensité de turbulence</a:t>
            </a:r>
          </a:p>
        </p:txBody>
      </p:sp>
      <p:sp>
        <p:nvSpPr>
          <p:cNvPr id="4" name="Espace réservé du texte 1">
            <a:extLst>
              <a:ext uri="{FF2B5EF4-FFF2-40B4-BE49-F238E27FC236}">
                <a16:creationId xmlns:a16="http://schemas.microsoft.com/office/drawing/2014/main" id="{4FC5FD36-54B0-D133-5BA4-F9C021D75947}"/>
              </a:ext>
            </a:extLst>
          </p:cNvPr>
          <p:cNvSpPr txBox="1">
            <a:spLocks/>
          </p:cNvSpPr>
          <p:nvPr/>
        </p:nvSpPr>
        <p:spPr>
          <a:xfrm>
            <a:off x="6377968" y="1468076"/>
            <a:ext cx="3720539" cy="3334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Pour le cisaillement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AE989D-1F0A-9C43-8EA4-5E5DB946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404188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2722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F9DA60-A4E5-0CAC-B11F-BC0553560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473" y="6377263"/>
            <a:ext cx="300082" cy="215444"/>
          </a:xfrm>
        </p:spPr>
        <p:txBody>
          <a:bodyPr/>
          <a:lstStyle/>
          <a:p>
            <a:r>
              <a:rPr lang="fr-FR"/>
              <a:t>36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AF3D042-D931-62F2-C65F-66C82E91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Biais du modèle </a:t>
            </a:r>
            <a:r>
              <a:rPr lang="fr-FR" err="1"/>
              <a:t>Random</a:t>
            </a:r>
            <a:r>
              <a:rPr lang="fr-FR"/>
              <a:t> Forest – MCP++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8D43137-7574-4D59-1737-BB84C0DAFF54}"/>
              </a:ext>
            </a:extLst>
          </p:cNvPr>
          <p:cNvSpPr txBox="1"/>
          <p:nvPr/>
        </p:nvSpPr>
        <p:spPr>
          <a:xfrm>
            <a:off x="7600890" y="2521238"/>
            <a:ext cx="4371474" cy="22467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sz="2800" b="1">
                <a:solidFill>
                  <a:schemeClr val="bg1"/>
                </a:solidFill>
              </a:rPr>
              <a:t>Vitesse de vent </a:t>
            </a:r>
            <a:r>
              <a:rPr lang="fr-FR" sz="2800">
                <a:solidFill>
                  <a:schemeClr val="bg1"/>
                </a:solidFill>
              </a:rPr>
              <a:t>: Biais pouvant être élevé – faible disponibilités des données entrainement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sz="2800" b="1">
                <a:solidFill>
                  <a:schemeClr val="bg1"/>
                </a:solidFill>
              </a:rPr>
              <a:t>TI, </a:t>
            </a:r>
            <a:r>
              <a:rPr lang="fr-FR" sz="2800" b="1" err="1">
                <a:solidFill>
                  <a:schemeClr val="bg1"/>
                </a:solidFill>
              </a:rPr>
              <a:t>Shear</a:t>
            </a:r>
            <a:r>
              <a:rPr lang="fr-FR" sz="2800" b="1">
                <a:solidFill>
                  <a:schemeClr val="bg1"/>
                </a:solidFill>
              </a:rPr>
              <a:t> </a:t>
            </a:r>
            <a:r>
              <a:rPr lang="fr-FR" sz="2800">
                <a:solidFill>
                  <a:schemeClr val="bg1"/>
                </a:solidFill>
              </a:rPr>
              <a:t>: Biais faible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620A3B-08B2-6979-AE6A-734C41FC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6" y="1321583"/>
            <a:ext cx="7339264" cy="4646077"/>
          </a:xfrm>
          <a:prstGeom prst="rect">
            <a:avLst/>
          </a:prstGeom>
        </p:spPr>
      </p:pic>
      <p:sp>
        <p:nvSpPr>
          <p:cNvPr id="2" name="Espace réservé du pied de page 5">
            <a:extLst>
              <a:ext uri="{FF2B5EF4-FFF2-40B4-BE49-F238E27FC236}">
                <a16:creationId xmlns:a16="http://schemas.microsoft.com/office/drawing/2014/main" id="{A99F2CDB-81F0-3CC0-8379-71350A4B78CE}"/>
              </a:ext>
            </a:extLst>
          </p:cNvPr>
          <p:cNvSpPr txBox="1">
            <a:spLocks/>
          </p:cNvSpPr>
          <p:nvPr/>
        </p:nvSpPr>
        <p:spPr>
          <a:xfrm>
            <a:off x="8563097" y="6377263"/>
            <a:ext cx="3254417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8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25075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41CC030-59C2-97F9-BB29-D3B77B3FDD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085" y="1204046"/>
            <a:ext cx="2464726" cy="333425"/>
          </a:xfrm>
        </p:spPr>
        <p:txBody>
          <a:bodyPr/>
          <a:lstStyle/>
          <a:p>
            <a:r>
              <a:rPr lang="fr-FR"/>
              <a:t>Données disponibles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DE8AFA-459D-A674-1D4C-508C9CE82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37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D6AEF97-D53E-5F76-2612-E17E4869E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Résultat avec utilisation des données de mât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7AEA6C5-D2D2-1745-C00E-824C1F51C31B}"/>
              </a:ext>
            </a:extLst>
          </p:cNvPr>
          <p:cNvGraphicFramePr>
            <a:graphicFrameLocks noGrp="1"/>
          </p:cNvGraphicFramePr>
          <p:nvPr/>
        </p:nvGraphicFramePr>
        <p:xfrm>
          <a:off x="3496826" y="1537582"/>
          <a:ext cx="7387265" cy="10858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20725">
                  <a:extLst>
                    <a:ext uri="{9D8B030D-6E8A-4147-A177-3AD203B41FA5}">
                      <a16:colId xmlns:a16="http://schemas.microsoft.com/office/drawing/2014/main" val="2187913279"/>
                    </a:ext>
                  </a:extLst>
                </a:gridCol>
                <a:gridCol w="1007430">
                  <a:extLst>
                    <a:ext uri="{9D8B030D-6E8A-4147-A177-3AD203B41FA5}">
                      <a16:colId xmlns:a16="http://schemas.microsoft.com/office/drawing/2014/main" val="1018077393"/>
                    </a:ext>
                  </a:extLst>
                </a:gridCol>
                <a:gridCol w="1007430">
                  <a:extLst>
                    <a:ext uri="{9D8B030D-6E8A-4147-A177-3AD203B41FA5}">
                      <a16:colId xmlns:a16="http://schemas.microsoft.com/office/drawing/2014/main" val="2757889424"/>
                    </a:ext>
                  </a:extLst>
                </a:gridCol>
                <a:gridCol w="1250933">
                  <a:extLst>
                    <a:ext uri="{9D8B030D-6E8A-4147-A177-3AD203B41FA5}">
                      <a16:colId xmlns:a16="http://schemas.microsoft.com/office/drawing/2014/main" val="199595683"/>
                    </a:ext>
                  </a:extLst>
                </a:gridCol>
                <a:gridCol w="1000747">
                  <a:extLst>
                    <a:ext uri="{9D8B030D-6E8A-4147-A177-3AD203B41FA5}">
                      <a16:colId xmlns:a16="http://schemas.microsoft.com/office/drawing/2014/main" val="269580868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parc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ABH/AEB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CDH/CDS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COF1/COF2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600" u="none" strike="noStrike">
                          <a:effectLst/>
                        </a:rPr>
                        <a:t>EDS/PRP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960994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/>
                      <a:r>
                        <a:rPr lang="fr-FR" sz="1600" b="1"/>
                        <a:t>Nb données d’entrainement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600" u="none" strike="noStrike">
                          <a:effectLst/>
                        </a:rPr>
                        <a:t>5 221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600" u="none" strike="noStrike">
                          <a:effectLst/>
                        </a:rPr>
                        <a:t>2 585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600" u="none" strike="noStrike">
                          <a:effectLst/>
                        </a:rPr>
                        <a:t>22 847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600" u="none" strike="noStrike">
                          <a:effectLst/>
                        </a:rPr>
                        <a:t>7 607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228774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lvl="0" algn="ctr"/>
                      <a:r>
                        <a:rPr lang="fr-FR" sz="1600" b="1"/>
                        <a:t>Nb données validation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600" u="none" strike="noStrike">
                          <a:effectLst/>
                        </a:rPr>
                        <a:t>1 305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600" u="none" strike="noStrike">
                          <a:effectLst/>
                        </a:rPr>
                        <a:t>646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600" u="none" strike="noStrike">
                          <a:effectLst/>
                        </a:rPr>
                        <a:t>5 712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600" u="none" strike="noStrike">
                          <a:effectLst/>
                        </a:rPr>
                        <a:t>1 902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3073171"/>
                  </a:ext>
                </a:extLst>
              </a:tr>
            </a:tbl>
          </a:graphicData>
        </a:graphic>
      </p:graphicFrame>
      <p:pic>
        <p:nvPicPr>
          <p:cNvPr id="10" name="Image 9" descr="Une image contenant texte,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E4B7FD1-4C8F-BD20-CAD6-AAC40E2F8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6063"/>
            <a:ext cx="6209719" cy="3035000"/>
          </a:xfrm>
          <a:prstGeom prst="rect">
            <a:avLst/>
          </a:prstGeom>
        </p:spPr>
      </p:pic>
      <p:graphicFrame>
        <p:nvGraphicFramePr>
          <p:cNvPr id="14" name="Objet 13">
            <a:extLst>
              <a:ext uri="{FF2B5EF4-FFF2-40B4-BE49-F238E27FC236}">
                <a16:creationId xmlns:a16="http://schemas.microsoft.com/office/drawing/2014/main" id="{F88F3543-E86A-733D-7AED-3795B81CD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3693" y="2872766"/>
          <a:ext cx="5989638" cy="31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33713" imgH="2686089" progId="Excel.Sheet.12">
                  <p:embed/>
                </p:oleObj>
              </mc:Choice>
              <mc:Fallback>
                <p:oleObj name="Worksheet" r:id="rId3" imgW="4133713" imgH="2686089" progId="Excel.Sheet.12">
                  <p:embed/>
                  <p:pic>
                    <p:nvPicPr>
                      <p:cNvPr id="14" name="Objet 13">
                        <a:extLst>
                          <a:ext uri="{FF2B5EF4-FFF2-40B4-BE49-F238E27FC236}">
                            <a16:creationId xmlns:a16="http://schemas.microsoft.com/office/drawing/2014/main" id="{F88F3543-E86A-733D-7AED-3795B81CD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3693" y="2872766"/>
                        <a:ext cx="5989638" cy="3128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E5B33BB5-2D2E-2D3A-0D7B-B7B3A4206BF4}"/>
                  </a:ext>
                </a:extLst>
              </p:cNvPr>
              <p:cNvSpPr txBox="1"/>
              <p:nvPr/>
            </p:nvSpPr>
            <p:spPr>
              <a:xfrm>
                <a:off x="-182901" y="3256847"/>
                <a:ext cx="3269748" cy="411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smtClean="0">
                          <a:latin typeface="Cambria Math" panose="02040503050406030204" pitchFamily="18" charset="0"/>
                        </a:rPr>
                        <m:t>𝒆𝒄𝒂𝒓𝒕</m:t>
                      </m:r>
                      <m:r>
                        <a:rPr lang="fr-FR" sz="1100" b="1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fr-FR" sz="1100" b="1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f>
                            <m:fPr>
                              <m:ctrlPr>
                                <a:rPr lang="fr-FR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smtClean="0">
                                      <a:latin typeface="Cambria Math" panose="02040503050406030204" pitchFamily="18" charset="0"/>
                                    </a:rPr>
                                    <m:t>𝒘𝒔</m:t>
                                  </m:r>
                                </m:e>
                                <m:sub>
                                  <m:r>
                                    <a:rPr lang="fr-FR" sz="1100" b="1" i="1" smtClean="0">
                                      <a:latin typeface="Cambria Math" panose="02040503050406030204" pitchFamily="18" charset="0"/>
                                    </a:rPr>
                                    <m:t>𝒑𝒓𝒆𝒅</m:t>
                                  </m:r>
                                </m:sub>
                              </m:sSub>
                              <m:r>
                                <a:rPr lang="fr-FR" sz="11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ar>
                                <m:barPr>
                                  <m:pos m:val="top"/>
                                  <m:ctrlPr>
                                    <a:rPr lang="fr-FR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fr-FR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100" b="1" i="1" smtClean="0">
                                          <a:latin typeface="Cambria Math" panose="02040503050406030204" pitchFamily="18" charset="0"/>
                                        </a:rPr>
                                        <m:t>𝒘𝒔</m:t>
                                      </m:r>
                                    </m:e>
                                    <m:sub>
                                      <m:r>
                                        <a:rPr lang="fr-FR" sz="1100" b="1" i="1" smtClean="0">
                                          <a:latin typeface="Cambria Math" panose="02040503050406030204" pitchFamily="18" charset="0"/>
                                        </a:rPr>
                                        <m:t>𝒔𝒄𝒂𝒅𝒂</m:t>
                                      </m:r>
                                    </m:sub>
                                  </m:sSub>
                                </m:e>
                              </m:bar>
                            </m:num>
                            <m:den>
                              <m:bar>
                                <m:barPr>
                                  <m:pos m:val="top"/>
                                  <m:ctrlPr>
                                    <a:rPr lang="fr-FR" sz="1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sSub>
                                    <m:sSubPr>
                                      <m:ctrlPr>
                                        <a:rPr lang="fr-FR" sz="1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100" b="1" i="1" smtClean="0">
                                          <a:latin typeface="Cambria Math" panose="02040503050406030204" pitchFamily="18" charset="0"/>
                                        </a:rPr>
                                        <m:t>𝒘𝒔</m:t>
                                      </m:r>
                                    </m:e>
                                    <m:sub>
                                      <m:r>
                                        <a:rPr lang="fr-FR" sz="1100" b="1" i="1" smtClean="0">
                                          <a:latin typeface="Cambria Math" panose="02040503050406030204" pitchFamily="18" charset="0"/>
                                        </a:rPr>
                                        <m:t>𝒔𝒄𝒂𝒅𝒂</m:t>
                                      </m:r>
                                    </m:sub>
                                  </m:sSub>
                                </m:e>
                              </m:bar>
                            </m:den>
                          </m:f>
                        </m:e>
                      </m:bar>
                    </m:oMath>
                  </m:oMathPara>
                </a14:m>
                <a:endParaRPr lang="fr-FR" sz="1100" b="1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E5B33BB5-2D2E-2D3A-0D7B-B7B3A420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2901" y="3256847"/>
                <a:ext cx="3269748" cy="411523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space réservé du pied de page 5">
            <a:extLst>
              <a:ext uri="{FF2B5EF4-FFF2-40B4-BE49-F238E27FC236}">
                <a16:creationId xmlns:a16="http://schemas.microsoft.com/office/drawing/2014/main" id="{FA458EF1-F8F0-707A-FEBC-4805435B6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3097" y="6397470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077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A612B68-576D-8E53-5700-4B2B91CD6A8B}"/>
              </a:ext>
            </a:extLst>
          </p:cNvPr>
          <p:cNvSpPr/>
          <p:nvPr/>
        </p:nvSpPr>
        <p:spPr>
          <a:xfrm>
            <a:off x="2438608" y="1403838"/>
            <a:ext cx="6552992" cy="1037503"/>
          </a:xfrm>
          <a:prstGeom prst="roundRect">
            <a:avLst/>
          </a:prstGeom>
          <a:solidFill>
            <a:srgbClr val="50D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FAF3A6-F992-04CE-EBB3-418375697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A2BAD-BF16-050F-8056-3A0D0503E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0F66BFB-08AF-9E8F-9974-18459FCB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Contexte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B495F6-4C51-1B08-807E-3933E16C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208" y="2891532"/>
            <a:ext cx="6219442" cy="3050255"/>
          </a:xfrm>
          <a:prstGeom prst="rect">
            <a:avLst/>
          </a:prstGeom>
        </p:spPr>
      </p:pic>
      <p:pic>
        <p:nvPicPr>
          <p:cNvPr id="9" name="Image 8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0991BDF4-F746-24C9-5325-62A5803D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1403838"/>
            <a:ext cx="1848479" cy="9382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1372603-4F77-B216-2B78-C19C87065699}"/>
              </a:ext>
            </a:extLst>
          </p:cNvPr>
          <p:cNvSpPr txBox="1"/>
          <p:nvPr/>
        </p:nvSpPr>
        <p:spPr>
          <a:xfrm>
            <a:off x="2438608" y="1403838"/>
            <a:ext cx="6442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bg1"/>
                </a:solidFill>
              </a:rPr>
              <a:t>Eolien, Photovoltaïque, Biomasse, Stockage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bg1"/>
                </a:solidFill>
              </a:rPr>
              <a:t>600 collaborateurs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bg1"/>
                </a:solidFill>
              </a:rPr>
              <a:t>23 agences sur tout le territoire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500">
                <a:solidFill>
                  <a:schemeClr val="bg1"/>
                </a:solidFill>
              </a:rPr>
              <a:t>Production électrique = consommation de 3 millions d’habitants par an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612C25F-108A-8B8C-8A68-87AABB4C4718}"/>
              </a:ext>
            </a:extLst>
          </p:cNvPr>
          <p:cNvSpPr/>
          <p:nvPr/>
        </p:nvSpPr>
        <p:spPr>
          <a:xfrm>
            <a:off x="133350" y="3147070"/>
            <a:ext cx="5581754" cy="10375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/>
              <a:t>Comment modéliser le productible des fermes éoliennes avec une méthode plus précise que la méthode industrielle actuelle ? 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1FBA8A8-D743-CD67-2F06-ABC942676E52}"/>
              </a:ext>
            </a:extLst>
          </p:cNvPr>
          <p:cNvSpPr/>
          <p:nvPr/>
        </p:nvSpPr>
        <p:spPr>
          <a:xfrm>
            <a:off x="133350" y="4427915"/>
            <a:ext cx="5581754" cy="1296610"/>
          </a:xfrm>
          <a:prstGeom prst="roundRect">
            <a:avLst/>
          </a:prstGeom>
          <a:solidFill>
            <a:srgbClr val="7FB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/>
              <a:t>Contexte : peu d’informations du constructeur du turbine sur le design, les composants et les performances de production d'énergie dans différentes conditions.</a:t>
            </a:r>
          </a:p>
        </p:txBody>
      </p:sp>
    </p:spTree>
    <p:extLst>
      <p:ext uri="{BB962C8B-B14F-4D97-AF65-F5344CB8AC3E}">
        <p14:creationId xmlns:p14="http://schemas.microsoft.com/office/powerpoint/2010/main" val="31542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4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D255D5-A64F-78E2-060C-5E60B8B8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6" y="3749869"/>
            <a:ext cx="5257800" cy="984885"/>
          </a:xfrm>
        </p:spPr>
        <p:txBody>
          <a:bodyPr/>
          <a:lstStyle/>
          <a:p>
            <a:r>
              <a:rPr lang="fr-FR"/>
              <a:t>Modèle avec normalisation des turbulences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D66230-CEA4-3BB8-9545-71ECD29349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999" y="2044800"/>
            <a:ext cx="7605975" cy="1705069"/>
          </a:xfrm>
        </p:spPr>
        <p:txBody>
          <a:bodyPr/>
          <a:lstStyle/>
          <a:p>
            <a:r>
              <a:rPr lang="fr-FR"/>
              <a:t>Annexe 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EC07E6-01ED-B665-17AF-28CDD7A25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FF8AA7-F99C-D49D-1F01-816C3DC38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2024 - Titre de la présentation et date -</a:t>
            </a:r>
          </a:p>
        </p:txBody>
      </p:sp>
    </p:spTree>
    <p:extLst>
      <p:ext uri="{BB962C8B-B14F-4D97-AF65-F5344CB8AC3E}">
        <p14:creationId xmlns:p14="http://schemas.microsoft.com/office/powerpoint/2010/main" val="1927507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52110C-2647-A2D7-7D7C-C2DC2E600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41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39E1BA-4176-1216-E90C-F04427B00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6993491-CC68-54FC-4D1C-15DF9403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Courbe de puissance initiale théorique</a:t>
            </a:r>
          </a:p>
        </p:txBody>
      </p:sp>
      <p:pic>
        <p:nvPicPr>
          <p:cNvPr id="9" name="Image 8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3FB0B6E6-C6E6-0CD9-D5EA-D664E47D6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40" y="1328399"/>
            <a:ext cx="6411220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36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1BA022-AE9E-0D02-1954-E6720515D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42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FC7139-B956-298C-C7BC-B6093D165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D985860-1884-219F-D4CF-FBADCDE7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Courbe de puissance à turbulence nulle théorique</a:t>
            </a:r>
          </a:p>
        </p:txBody>
      </p:sp>
      <p:pic>
        <p:nvPicPr>
          <p:cNvPr id="9" name="Image 8" descr="Une image contenant texte, diagramme, Parallèle, ligne&#10;&#10;Le contenu généré par l’IA peut être incorrect.">
            <a:extLst>
              <a:ext uri="{FF2B5EF4-FFF2-40B4-BE49-F238E27FC236}">
                <a16:creationId xmlns:a16="http://schemas.microsoft.com/office/drawing/2014/main" id="{64032840-057B-617C-E97A-DD9D56EBD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79" y="723111"/>
            <a:ext cx="5425572" cy="60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97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19B74B-1DF5-09B9-E4DC-AAAF36BE4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43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C58329-7312-9576-6958-9F9EA4E49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5E60AA1-8EB9-0732-3C68-2289435A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Courbe de puissance à turbulence nulle</a:t>
            </a:r>
          </a:p>
        </p:txBody>
      </p:sp>
      <p:pic>
        <p:nvPicPr>
          <p:cNvPr id="9" name="Image 8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9C248274-2DB3-27AD-06BA-392A99DEB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96" y="1576129"/>
            <a:ext cx="470600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7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9B59E4-58EB-A98B-671E-3BB851DF2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44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BC2C3A-590D-093E-5E3C-86E98EC6A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5177595-03D8-5643-BC51-26707D74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Courbe de puissance à turbulence spécifiée</a:t>
            </a:r>
          </a:p>
        </p:txBody>
      </p:sp>
      <p:pic>
        <p:nvPicPr>
          <p:cNvPr id="9" name="Image 8" descr="Une image contenant texte, Police, capture d’écran, diagramme&#10;&#10;Le contenu généré par l’IA peut être incorrect.">
            <a:extLst>
              <a:ext uri="{FF2B5EF4-FFF2-40B4-BE49-F238E27FC236}">
                <a16:creationId xmlns:a16="http://schemas.microsoft.com/office/drawing/2014/main" id="{524B0C88-6004-5482-32F2-A1A25348F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33" y="1452286"/>
            <a:ext cx="4715533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3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52CEE-02A8-BCA1-1935-B072FA9F3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86BD55-2827-8892-9A39-6BEDC479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6" y="3749869"/>
            <a:ext cx="5257800" cy="984885"/>
          </a:xfrm>
        </p:spPr>
        <p:txBody>
          <a:bodyPr/>
          <a:lstStyle/>
          <a:p>
            <a:r>
              <a:rPr lang="fr-FR"/>
              <a:t>Modèles sur données simulées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050357-6624-ADD5-1B7A-BB44673BC2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999" y="2044800"/>
            <a:ext cx="7815525" cy="1862048"/>
          </a:xfrm>
        </p:spPr>
        <p:txBody>
          <a:bodyPr/>
          <a:lstStyle/>
          <a:p>
            <a:r>
              <a:rPr lang="fr-FR"/>
              <a:t>Annexe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6C24AB-D952-AD70-5FB5-9CD0BD98E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/>
              <a:t>38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813839-EF39-6D43-D7EF-8914690EC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2024 - Titre de la présentation et date -</a:t>
            </a:r>
          </a:p>
        </p:txBody>
      </p:sp>
    </p:spTree>
    <p:extLst>
      <p:ext uri="{BB962C8B-B14F-4D97-AF65-F5344CB8AC3E}">
        <p14:creationId xmlns:p14="http://schemas.microsoft.com/office/powerpoint/2010/main" val="667233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EF25F1A-B9FD-9153-9A32-129C453F4D76}"/>
              </a:ext>
            </a:extLst>
          </p:cNvPr>
          <p:cNvSpPr/>
          <p:nvPr/>
        </p:nvSpPr>
        <p:spPr>
          <a:xfrm>
            <a:off x="5478730" y="4165203"/>
            <a:ext cx="6657474" cy="10156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4FD701-F1D5-8B1C-FC64-49FBAC3C7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2664" y="6397470"/>
            <a:ext cx="300082" cy="215444"/>
          </a:xfrm>
        </p:spPr>
        <p:txBody>
          <a:bodyPr/>
          <a:lstStyle/>
          <a:p>
            <a:r>
              <a:rPr lang="fr-FR" noProof="0"/>
              <a:t>39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99A5FFC-FBD6-9A4B-DB34-B008103D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1" y="392752"/>
            <a:ext cx="8022473" cy="457818"/>
          </a:xfrm>
        </p:spPr>
        <p:txBody>
          <a:bodyPr/>
          <a:lstStyle/>
          <a:p>
            <a:r>
              <a:rPr lang="fr-FR"/>
              <a:t>Le modèle sur données simulées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E6D608E-9E08-082A-39B0-D3CB42B13E5A}"/>
              </a:ext>
            </a:extLst>
          </p:cNvPr>
          <p:cNvSpPr/>
          <p:nvPr/>
        </p:nvSpPr>
        <p:spPr>
          <a:xfrm rot="5400000">
            <a:off x="1609322" y="2808470"/>
            <a:ext cx="1337912" cy="392415"/>
          </a:xfrm>
          <a:prstGeom prst="rightArrow">
            <a:avLst>
              <a:gd name="adj1" fmla="val 50000"/>
              <a:gd name="adj2" fmla="val 788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280682E-119C-D3E4-DDED-90226BA5E608}"/>
              </a:ext>
            </a:extLst>
          </p:cNvPr>
          <p:cNvSpPr txBox="1"/>
          <p:nvPr/>
        </p:nvSpPr>
        <p:spPr>
          <a:xfrm>
            <a:off x="743210" y="3697174"/>
            <a:ext cx="34625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/>
              <a:t>30 modèles de courbes de puissance</a:t>
            </a:r>
          </a:p>
          <a:p>
            <a:pPr algn="l"/>
            <a:r>
              <a:rPr lang="fr-FR" sz="1500"/>
              <a:t>prenant en compte </a:t>
            </a:r>
            <a:r>
              <a:rPr lang="fr-FR" sz="1500" err="1"/>
              <a:t>ws</a:t>
            </a:r>
            <a:r>
              <a:rPr lang="fr-FR" sz="1500"/>
              <a:t>, TI et le </a:t>
            </a:r>
            <a:r>
              <a:rPr lang="fr-FR" sz="1500" err="1"/>
              <a:t>shear</a:t>
            </a:r>
            <a:r>
              <a:rPr lang="fr-FR" sz="1500"/>
              <a:t> 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6F15A05-69C7-51C9-EE70-DBE56A5698B0}"/>
              </a:ext>
            </a:extLst>
          </p:cNvPr>
          <p:cNvSpPr/>
          <p:nvPr/>
        </p:nvSpPr>
        <p:spPr>
          <a:xfrm>
            <a:off x="896315" y="4363824"/>
            <a:ext cx="2938625" cy="79362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Interpolation nécessaire ou regroupement par tranches </a:t>
            </a:r>
          </a:p>
        </p:txBody>
      </p:sp>
      <p:sp>
        <p:nvSpPr>
          <p:cNvPr id="19" name="Espace réservé du texte 1">
            <a:extLst>
              <a:ext uri="{FF2B5EF4-FFF2-40B4-BE49-F238E27FC236}">
                <a16:creationId xmlns:a16="http://schemas.microsoft.com/office/drawing/2014/main" id="{73F81E5C-1B03-EA9E-D7C5-5F909E909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6423" y="995228"/>
            <a:ext cx="1903178" cy="333425"/>
          </a:xfrm>
        </p:spPr>
        <p:txBody>
          <a:bodyPr/>
          <a:lstStyle/>
          <a:p>
            <a:r>
              <a:rPr lang="fr-FR"/>
              <a:t>Méthode naïve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C011F0F-BC38-1636-EC14-4F8130710C51}"/>
              </a:ext>
            </a:extLst>
          </p:cNvPr>
          <p:cNvSpPr txBox="1"/>
          <p:nvPr/>
        </p:nvSpPr>
        <p:spPr>
          <a:xfrm>
            <a:off x="6038368" y="1211450"/>
            <a:ext cx="4771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/>
              <a:t>Sélection de modèles de CP simulés les plus proches des valeurs moyennes de TI et </a:t>
            </a:r>
            <a:r>
              <a:rPr lang="fr-FR" sz="1500" err="1"/>
              <a:t>shear</a:t>
            </a:r>
            <a:r>
              <a:rPr lang="fr-FR" sz="1500"/>
              <a:t>.  </a:t>
            </a:r>
          </a:p>
        </p:txBody>
      </p: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7687DC94-A75F-CBE4-A032-4F79F6F05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89685"/>
              </p:ext>
            </p:extLst>
          </p:nvPr>
        </p:nvGraphicFramePr>
        <p:xfrm>
          <a:off x="6529652" y="5059958"/>
          <a:ext cx="4630583" cy="15529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9471">
                  <a:extLst>
                    <a:ext uri="{9D8B030D-6E8A-4147-A177-3AD203B41FA5}">
                      <a16:colId xmlns:a16="http://schemas.microsoft.com/office/drawing/2014/main" val="2893543846"/>
                    </a:ext>
                  </a:extLst>
                </a:gridCol>
                <a:gridCol w="1061318">
                  <a:extLst>
                    <a:ext uri="{9D8B030D-6E8A-4147-A177-3AD203B41FA5}">
                      <a16:colId xmlns:a16="http://schemas.microsoft.com/office/drawing/2014/main" val="3606031018"/>
                    </a:ext>
                  </a:extLst>
                </a:gridCol>
                <a:gridCol w="1052762">
                  <a:extLst>
                    <a:ext uri="{9D8B030D-6E8A-4147-A177-3AD203B41FA5}">
                      <a16:colId xmlns:a16="http://schemas.microsoft.com/office/drawing/2014/main" val="1392294012"/>
                    </a:ext>
                  </a:extLst>
                </a:gridCol>
                <a:gridCol w="1018544">
                  <a:extLst>
                    <a:ext uri="{9D8B030D-6E8A-4147-A177-3AD203B41FA5}">
                      <a16:colId xmlns:a16="http://schemas.microsoft.com/office/drawing/2014/main" val="2111251425"/>
                    </a:ext>
                  </a:extLst>
                </a:gridCol>
                <a:gridCol w="908488">
                  <a:extLst>
                    <a:ext uri="{9D8B030D-6E8A-4147-A177-3AD203B41FA5}">
                      <a16:colId xmlns:a16="http://schemas.microsoft.com/office/drawing/2014/main" val="269998380"/>
                    </a:ext>
                  </a:extLst>
                </a:gridCol>
              </a:tblGrid>
              <a:tr h="45567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1" u="none" strike="noStrike">
                          <a:solidFill>
                            <a:schemeClr val="tx1"/>
                          </a:solidFill>
                          <a:effectLst/>
                        </a:rPr>
                        <a:t>parc</a:t>
                      </a:r>
                      <a:endParaRPr lang="fr-F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1" u="none" strike="noStrike" err="1">
                          <a:solidFill>
                            <a:schemeClr val="tx1"/>
                          </a:solidFill>
                          <a:effectLst/>
                        </a:rPr>
                        <a:t>rmse_cons</a:t>
                      </a:r>
                      <a:endParaRPr lang="fr-F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1" err="1">
                          <a:solidFill>
                            <a:schemeClr val="tx1"/>
                          </a:solidFill>
                          <a:effectLst/>
                        </a:rPr>
                        <a:t>rmse</a:t>
                      </a:r>
                      <a:r>
                        <a:rPr lang="fr-FR" sz="1200" b="1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200" b="1" err="1">
                          <a:solidFill>
                            <a:schemeClr val="tx1"/>
                          </a:solidFill>
                          <a:effectLst/>
                        </a:rPr>
                        <a:t>naîve</a:t>
                      </a:r>
                      <a:endParaRPr lang="fr-F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1" err="1">
                          <a:solidFill>
                            <a:schemeClr val="tx1"/>
                          </a:solidFill>
                          <a:effectLst/>
                        </a:rPr>
                        <a:t>rmse</a:t>
                      </a:r>
                      <a:r>
                        <a:rPr lang="fr-FR" sz="1200" b="1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200" b="1" err="1">
                          <a:solidFill>
                            <a:schemeClr val="tx1"/>
                          </a:solidFill>
                          <a:effectLst/>
                        </a:rPr>
                        <a:t>indiv</a:t>
                      </a:r>
                      <a:endParaRPr lang="fr-F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1" err="1">
                          <a:solidFill>
                            <a:schemeClr val="tx1"/>
                          </a:solidFill>
                          <a:effectLst/>
                        </a:rPr>
                        <a:t>rmse</a:t>
                      </a:r>
                      <a:r>
                        <a:rPr lang="fr-FR" sz="1200" b="1">
                          <a:solidFill>
                            <a:schemeClr val="tx1"/>
                          </a:solidFill>
                          <a:effectLst/>
                        </a:rPr>
                        <a:t> paquet</a:t>
                      </a:r>
                    </a:p>
                  </a:txBody>
                  <a:tcPr marL="70104" marR="70104" marT="35052" marB="35052" anchor="ctr"/>
                </a:tc>
                <a:extLst>
                  <a:ext uri="{0D108BD9-81ED-4DB2-BD59-A6C34878D82A}">
                    <a16:rowId xmlns:a16="http://schemas.microsoft.com/office/drawing/2014/main" val="3918139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CDH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68.94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>
                          <a:solidFill>
                            <a:schemeClr val="tx1"/>
                          </a:solidFill>
                          <a:effectLst/>
                        </a:rPr>
                        <a:t>56.40</a:t>
                      </a: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54.70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53.85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470394"/>
                  </a:ext>
                </a:extLst>
              </a:tr>
              <a:tr h="19862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COF1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51.26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>
                          <a:solidFill>
                            <a:schemeClr val="tx1"/>
                          </a:solidFill>
                          <a:effectLst/>
                        </a:rPr>
                        <a:t>56.13</a:t>
                      </a: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62.90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62.34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369482"/>
                  </a:ext>
                </a:extLst>
              </a:tr>
              <a:tr h="19862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COF2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46.17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>
                          <a:solidFill>
                            <a:schemeClr val="tx1"/>
                          </a:solidFill>
                          <a:effectLst/>
                        </a:rPr>
                        <a:t>47.53</a:t>
                      </a: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46.98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45.90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128568"/>
                  </a:ext>
                </a:extLst>
              </a:tr>
              <a:tr h="19862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PRP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64.41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>
                          <a:solidFill>
                            <a:schemeClr val="tx1"/>
                          </a:solidFill>
                          <a:effectLst/>
                        </a:rPr>
                        <a:t>56.13</a:t>
                      </a:r>
                    </a:p>
                  </a:txBody>
                  <a:tcPr marL="70104" marR="70104" marT="35052" marB="35052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55.73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fr-FR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55.07</a:t>
                      </a:r>
                      <a:endParaRPr lang="fr-FR" sz="12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737952"/>
                  </a:ext>
                </a:extLst>
              </a:tr>
            </a:tbl>
          </a:graphicData>
        </a:graphic>
      </p:graphicFrame>
      <p:sp>
        <p:nvSpPr>
          <p:cNvPr id="23" name="Espace réservé du texte 1">
            <a:extLst>
              <a:ext uri="{FF2B5EF4-FFF2-40B4-BE49-F238E27FC236}">
                <a16:creationId xmlns:a16="http://schemas.microsoft.com/office/drawing/2014/main" id="{7C454509-B596-2BCC-CEDD-B6B75A46E5C1}"/>
              </a:ext>
            </a:extLst>
          </p:cNvPr>
          <p:cNvSpPr txBox="1">
            <a:spLocks/>
          </p:cNvSpPr>
          <p:nvPr/>
        </p:nvSpPr>
        <p:spPr>
          <a:xfrm>
            <a:off x="7310491" y="1717353"/>
            <a:ext cx="3096710" cy="38628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Méthode individualisée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AD266B-5EC6-22DE-D1DF-8C7C96107093}"/>
              </a:ext>
            </a:extLst>
          </p:cNvPr>
          <p:cNvSpPr txBox="1"/>
          <p:nvPr/>
        </p:nvSpPr>
        <p:spPr>
          <a:xfrm>
            <a:off x="6038368" y="1948655"/>
            <a:ext cx="43658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/>
              <a:t>Pour chaque horodatage :</a:t>
            </a:r>
          </a:p>
          <a:p>
            <a:pPr marL="742950" lvl="1" indent="-285750">
              <a:buFontTx/>
              <a:buChar char="-"/>
            </a:pPr>
            <a:r>
              <a:rPr lang="fr-FR" sz="1500"/>
              <a:t>Valeur de TI le plus proche dans la grille</a:t>
            </a:r>
          </a:p>
          <a:p>
            <a:pPr marL="742950" lvl="1" indent="-285750">
              <a:buFontTx/>
              <a:buChar char="-"/>
            </a:pPr>
            <a:r>
              <a:rPr lang="fr-FR" sz="1500"/>
              <a:t>Application du modèle de CP par lissage 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9113EA0-04D1-A3D9-C7D5-F33D1C4B3C6E}"/>
              </a:ext>
            </a:extLst>
          </p:cNvPr>
          <p:cNvSpPr/>
          <p:nvPr/>
        </p:nvSpPr>
        <p:spPr>
          <a:xfrm>
            <a:off x="610646" y="1221312"/>
            <a:ext cx="4102756" cy="2908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Données de Siméon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A309E6-55FB-450D-A017-39132B32BB93}"/>
              </a:ext>
            </a:extLst>
          </p:cNvPr>
          <p:cNvSpPr txBox="1"/>
          <p:nvPr/>
        </p:nvSpPr>
        <p:spPr>
          <a:xfrm>
            <a:off x="747908" y="1503976"/>
            <a:ext cx="44415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500"/>
              <a:t>Simulation pour une MM92</a:t>
            </a:r>
          </a:p>
          <a:p>
            <a:pPr marL="285750" indent="-285750">
              <a:buFontTx/>
              <a:buChar char="-"/>
            </a:pPr>
            <a:r>
              <a:rPr lang="fr-FR" sz="1500"/>
              <a:t>TI : de </a:t>
            </a:r>
            <a:r>
              <a:rPr lang="fr-FR" sz="1600"/>
              <a:t>0.06 à 0.24 avec un pas de 0.02</a:t>
            </a:r>
          </a:p>
          <a:p>
            <a:pPr marL="285750" indent="-285750">
              <a:buFontTx/>
              <a:buChar char="-"/>
            </a:pPr>
            <a:r>
              <a:rPr lang="fr-FR" sz="1600" err="1"/>
              <a:t>Shear</a:t>
            </a:r>
            <a:r>
              <a:rPr lang="fr-FR" sz="1600"/>
              <a:t> : 0.1, 0.2, 0.3</a:t>
            </a:r>
          </a:p>
          <a:p>
            <a:pPr marL="285750" indent="-285750">
              <a:buFontTx/>
              <a:buChar char="-"/>
            </a:pPr>
            <a:endParaRPr lang="fr-FR" sz="1600"/>
          </a:p>
          <a:p>
            <a:pPr marL="285750" indent="-285750" algn="l">
              <a:buFontTx/>
              <a:buChar char="-"/>
            </a:pPr>
            <a:endParaRPr lang="fr-FR" sz="150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14C80E-14D9-000C-4759-7568862D991E}"/>
              </a:ext>
            </a:extLst>
          </p:cNvPr>
          <p:cNvSpPr txBox="1"/>
          <p:nvPr/>
        </p:nvSpPr>
        <p:spPr>
          <a:xfrm>
            <a:off x="5877844" y="2966762"/>
            <a:ext cx="6009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fr-FR" sz="1500"/>
              <a:t>Grille de paramètres pour choisir les niveaux de turbulence faible, moyenne et forte</a:t>
            </a:r>
          </a:p>
          <a:p>
            <a:pPr marL="285750" indent="-285750">
              <a:buFontTx/>
              <a:buChar char="-"/>
            </a:pPr>
            <a:r>
              <a:rPr lang="fr-FR" sz="1500"/>
              <a:t>Pour chaque horodatage, on choisit la courbe de puissance correspondant au groupe d’appartenance</a:t>
            </a:r>
          </a:p>
        </p:txBody>
      </p:sp>
      <p:sp>
        <p:nvSpPr>
          <p:cNvPr id="31" name="Espace réservé du texte 1">
            <a:extLst>
              <a:ext uri="{FF2B5EF4-FFF2-40B4-BE49-F238E27FC236}">
                <a16:creationId xmlns:a16="http://schemas.microsoft.com/office/drawing/2014/main" id="{9A2755A3-F60F-C3F4-D5A0-A7624C438FC9}"/>
              </a:ext>
            </a:extLst>
          </p:cNvPr>
          <p:cNvSpPr txBox="1">
            <a:spLocks/>
          </p:cNvSpPr>
          <p:nvPr/>
        </p:nvSpPr>
        <p:spPr>
          <a:xfrm>
            <a:off x="7272371" y="2733485"/>
            <a:ext cx="3096710" cy="33342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Méthode par paquets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31B8CC-94DE-5CD4-D63F-992D771394AD}"/>
              </a:ext>
            </a:extLst>
          </p:cNvPr>
          <p:cNvSpPr txBox="1"/>
          <p:nvPr/>
        </p:nvSpPr>
        <p:spPr>
          <a:xfrm>
            <a:off x="6038368" y="428351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>
                <a:solidFill>
                  <a:schemeClr val="bg1"/>
                </a:solidFill>
              </a:rPr>
              <a:t>Comparaison de ces modèles sur les données Lidar au modèle de CP constructeur (kW)</a:t>
            </a:r>
          </a:p>
        </p:txBody>
      </p:sp>
    </p:spTree>
    <p:extLst>
      <p:ext uri="{BB962C8B-B14F-4D97-AF65-F5344CB8AC3E}">
        <p14:creationId xmlns:p14="http://schemas.microsoft.com/office/powerpoint/2010/main" val="30985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/>
      <p:bldP spid="16" grpId="0" animBg="1"/>
      <p:bldP spid="19" grpId="0" build="p"/>
      <p:bldP spid="20" grpId="0"/>
      <p:bldP spid="23" grpId="0"/>
      <p:bldP spid="24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E807BCD-FBF2-D588-4A87-272359D91C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390" y="1489619"/>
            <a:ext cx="3335754" cy="333425"/>
          </a:xfrm>
        </p:spPr>
        <p:txBody>
          <a:bodyPr/>
          <a:lstStyle/>
          <a:p>
            <a:r>
              <a:rPr lang="fr-FR"/>
              <a:t>Données de pré-construction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795D38-EA01-A5BE-CD42-DCD8DA05F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5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5991BA-1A87-4EC8-B7B8-C54C3A739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guillaume courbe de puissance-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60828660-96F4-E899-943E-3F0B95A7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Types de données utilisées</a:t>
            </a: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E9FB635F-9842-DD4C-F668-0B01D829F88E}"/>
              </a:ext>
            </a:extLst>
          </p:cNvPr>
          <p:cNvSpPr txBox="1">
            <a:spLocks/>
          </p:cNvSpPr>
          <p:nvPr/>
        </p:nvSpPr>
        <p:spPr>
          <a:xfrm>
            <a:off x="4879672" y="1489619"/>
            <a:ext cx="2613224" cy="3334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Données de Réanalyse</a:t>
            </a:r>
          </a:p>
        </p:txBody>
      </p:sp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C541BF87-7149-18EE-E7BC-544F03AB2028}"/>
              </a:ext>
            </a:extLst>
          </p:cNvPr>
          <p:cNvSpPr txBox="1">
            <a:spLocks/>
          </p:cNvSpPr>
          <p:nvPr/>
        </p:nvSpPr>
        <p:spPr>
          <a:xfrm>
            <a:off x="8179502" y="1489619"/>
            <a:ext cx="3422010" cy="3334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Données de post-construction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07F252-E709-4F38-0F49-ACDC75D5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62" y="1923056"/>
            <a:ext cx="2187723" cy="24384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2A3ED95-1A66-F4AE-A2F9-473A3F62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82" y="1899243"/>
            <a:ext cx="1908551" cy="243840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DE5457B-4F83-F4CE-B50F-3FCBEAD930AC}"/>
              </a:ext>
            </a:extLst>
          </p:cNvPr>
          <p:cNvSpPr txBox="1"/>
          <p:nvPr/>
        </p:nvSpPr>
        <p:spPr>
          <a:xfrm>
            <a:off x="626287" y="4461468"/>
            <a:ext cx="1468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/>
              <a:t>Mât de mesure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ADF3FD6-F652-8EC8-1F2E-56E4A86B9FEC}"/>
              </a:ext>
            </a:extLst>
          </p:cNvPr>
          <p:cNvSpPr txBox="1"/>
          <p:nvPr/>
        </p:nvSpPr>
        <p:spPr>
          <a:xfrm>
            <a:off x="2916170" y="4461468"/>
            <a:ext cx="13099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 err="1"/>
              <a:t>LiDAR</a:t>
            </a:r>
            <a:r>
              <a:rPr lang="fr-FR" sz="1500"/>
              <a:t> au sol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F79BEC9-F07F-3DE6-1758-1C0FA449A908}"/>
              </a:ext>
            </a:extLst>
          </p:cNvPr>
          <p:cNvSpPr/>
          <p:nvPr/>
        </p:nvSpPr>
        <p:spPr>
          <a:xfrm>
            <a:off x="382269" y="4870357"/>
            <a:ext cx="4143164" cy="6572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/>
              <a:t>Données atmosphériques </a:t>
            </a:r>
          </a:p>
          <a:p>
            <a:r>
              <a:rPr lang="fr-FR" sz="1400"/>
              <a:t>Fréquence 1Hz  puis moyennées 10 min 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F5DCAA0-7DEF-D943-D60B-702A98448C09}"/>
              </a:ext>
            </a:extLst>
          </p:cNvPr>
          <p:cNvSpPr/>
          <p:nvPr/>
        </p:nvSpPr>
        <p:spPr>
          <a:xfrm>
            <a:off x="382269" y="5707869"/>
            <a:ext cx="4144433" cy="6572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/>
              <a:t>Durée d’installation : 1 an idéalement</a:t>
            </a:r>
          </a:p>
          <a:p>
            <a:r>
              <a:rPr lang="fr-FR" sz="1400"/>
              <a:t>Distance de l’éolienne : jusqu’à plusieurs km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8DB7A47B-D38A-D59E-E0E3-4A6A2AECED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937"/>
          <a:stretch/>
        </p:blipFill>
        <p:spPr>
          <a:xfrm>
            <a:off x="5033598" y="1870572"/>
            <a:ext cx="2305372" cy="2467072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C1A458A-6569-6CBA-105B-8AA933C87A33}"/>
              </a:ext>
            </a:extLst>
          </p:cNvPr>
          <p:cNvSpPr/>
          <p:nvPr/>
        </p:nvSpPr>
        <p:spPr>
          <a:xfrm>
            <a:off x="5056010" y="5633911"/>
            <a:ext cx="2305372" cy="7037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/>
              <a:t>Modèle</a:t>
            </a:r>
            <a:r>
              <a:rPr lang="fr-FR"/>
              <a:t> </a:t>
            </a:r>
            <a:r>
              <a:rPr lang="fr-FR" sz="1400"/>
              <a:t>EMD-WRF</a:t>
            </a:r>
          </a:p>
          <a:p>
            <a:r>
              <a:rPr lang="fr-FR" sz="1400"/>
              <a:t>Résolution horizontale : 1 à 3 km</a:t>
            </a:r>
          </a:p>
        </p:txBody>
      </p:sp>
      <p:pic>
        <p:nvPicPr>
          <p:cNvPr id="24" name="Picture 2" descr="WindCube Nacelle IEC classification and enhancements | Vaisala">
            <a:extLst>
              <a:ext uri="{FF2B5EF4-FFF2-40B4-BE49-F238E27FC236}">
                <a16:creationId xmlns:a16="http://schemas.microsoft.com/office/drawing/2014/main" id="{56129771-6FA7-322D-4E7B-CA3CE6B71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 t="8702" r="29745"/>
          <a:stretch/>
        </p:blipFill>
        <p:spPr bwMode="auto">
          <a:xfrm>
            <a:off x="10037844" y="1870572"/>
            <a:ext cx="1934520" cy="246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EB99F1D-A4CF-F14F-5599-D215AEBCFEC0}"/>
              </a:ext>
            </a:extLst>
          </p:cNvPr>
          <p:cNvSpPr txBox="1"/>
          <p:nvPr/>
        </p:nvSpPr>
        <p:spPr>
          <a:xfrm>
            <a:off x="10375811" y="4405412"/>
            <a:ext cx="14077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 err="1"/>
              <a:t>LiDAR</a:t>
            </a:r>
            <a:r>
              <a:rPr lang="fr-FR" sz="1500"/>
              <a:t> nacelle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800CD447-4A63-9990-1884-AE6D5C27F6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464"/>
          <a:stretch/>
        </p:blipFill>
        <p:spPr>
          <a:xfrm>
            <a:off x="7847135" y="1870572"/>
            <a:ext cx="2105884" cy="246707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1502B09A-DFDF-BB3A-EBF9-5BB4322A0E5C}"/>
              </a:ext>
            </a:extLst>
          </p:cNvPr>
          <p:cNvSpPr txBox="1"/>
          <p:nvPr/>
        </p:nvSpPr>
        <p:spPr>
          <a:xfrm>
            <a:off x="8088411" y="4410274"/>
            <a:ext cx="18020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/>
              <a:t>Dispositifs internes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6EA2410-BE21-1DEA-4B4A-6E4763AA650E}"/>
              </a:ext>
            </a:extLst>
          </p:cNvPr>
          <p:cNvSpPr txBox="1"/>
          <p:nvPr/>
        </p:nvSpPr>
        <p:spPr>
          <a:xfrm>
            <a:off x="5056010" y="4471425"/>
            <a:ext cx="24368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500"/>
              <a:t>Données météorologiques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67BA37F-E86F-397C-BFF1-CA94FC5D25E9}"/>
              </a:ext>
            </a:extLst>
          </p:cNvPr>
          <p:cNvSpPr/>
          <p:nvPr/>
        </p:nvSpPr>
        <p:spPr>
          <a:xfrm>
            <a:off x="7881437" y="4750707"/>
            <a:ext cx="4143164" cy="6572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/>
              <a:t>Données atmosphériques et opérationnelles</a:t>
            </a:r>
          </a:p>
          <a:p>
            <a:r>
              <a:rPr lang="fr-FR" sz="1400"/>
              <a:t>Fréquence 1Hz  puis moyennées 10 min 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AE94847-6718-2FC3-1153-1C4112A9EA40}"/>
              </a:ext>
            </a:extLst>
          </p:cNvPr>
          <p:cNvSpPr/>
          <p:nvPr/>
        </p:nvSpPr>
        <p:spPr>
          <a:xfrm>
            <a:off x="10144125" y="5574088"/>
            <a:ext cx="1880476" cy="8233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/>
              <a:t>Mesurer la courbe de puissance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FAF067FA-4307-5092-0974-29A65D277081}"/>
              </a:ext>
            </a:extLst>
          </p:cNvPr>
          <p:cNvSpPr/>
          <p:nvPr/>
        </p:nvSpPr>
        <p:spPr>
          <a:xfrm>
            <a:off x="7875743" y="5527582"/>
            <a:ext cx="2105884" cy="8698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/>
              <a:t>Données </a:t>
            </a:r>
            <a:r>
              <a:rPr lang="fr-FR" sz="1400" b="1"/>
              <a:t>SCADA</a:t>
            </a:r>
            <a:r>
              <a:rPr lang="fr-FR" sz="1400"/>
              <a:t> : contrôler le bon fonctionnement de la turbine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598C80E-1222-B3D3-120D-D7A621BA509F}"/>
              </a:ext>
            </a:extLst>
          </p:cNvPr>
          <p:cNvSpPr txBox="1"/>
          <p:nvPr/>
        </p:nvSpPr>
        <p:spPr>
          <a:xfrm>
            <a:off x="9652763" y="99137"/>
            <a:ext cx="2539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800"/>
              <a:t>SCADA = </a:t>
            </a:r>
            <a:r>
              <a:rPr lang="fr-FR" sz="800" err="1"/>
              <a:t>Supervisory</a:t>
            </a:r>
            <a:r>
              <a:rPr lang="fr-FR" sz="800"/>
              <a:t> Control And Data </a:t>
            </a:r>
            <a:r>
              <a:rPr lang="fr-FR" sz="800" err="1"/>
              <a:t>Analysis</a:t>
            </a:r>
            <a:endParaRPr lang="fr-FR" sz="80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71D8A4D-EB63-C640-2184-A8C740DE2DB3}"/>
              </a:ext>
            </a:extLst>
          </p:cNvPr>
          <p:cNvSpPr/>
          <p:nvPr/>
        </p:nvSpPr>
        <p:spPr>
          <a:xfrm>
            <a:off x="5056010" y="4848356"/>
            <a:ext cx="2305372" cy="6572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/>
              <a:t>Données horaires long-terme </a:t>
            </a:r>
            <a:r>
              <a:rPr lang="fr-FR" sz="1400" b="1"/>
              <a:t>modélisées</a:t>
            </a:r>
          </a:p>
        </p:txBody>
      </p:sp>
    </p:spTree>
    <p:extLst>
      <p:ext uri="{BB962C8B-B14F-4D97-AF65-F5344CB8AC3E}">
        <p14:creationId xmlns:p14="http://schemas.microsoft.com/office/powerpoint/2010/main" val="41401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0" grpId="0"/>
      <p:bldP spid="12" grpId="0"/>
      <p:bldP spid="13" grpId="0"/>
      <p:bldP spid="14" grpId="0" animBg="1"/>
      <p:bldP spid="15" grpId="0" animBg="1"/>
      <p:bldP spid="23" grpId="0" animBg="1"/>
      <p:bldP spid="25" grpId="0"/>
      <p:bldP spid="28" grpId="0"/>
      <p:bldP spid="29" grpId="0"/>
      <p:bldP spid="31" grpId="0" animBg="1"/>
      <p:bldP spid="32" grpId="0" animBg="1"/>
      <p:bldP spid="33" grpId="0" animBg="1"/>
      <p:bldP spid="3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F6169-283A-B6E3-9F0A-A0D6659A2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AA0AE9E4-7311-48E5-0C60-985303F8AE02}"/>
              </a:ext>
            </a:extLst>
          </p:cNvPr>
          <p:cNvSpPr/>
          <p:nvPr/>
        </p:nvSpPr>
        <p:spPr>
          <a:xfrm>
            <a:off x="266762" y="3466828"/>
            <a:ext cx="11579173" cy="1797229"/>
          </a:xfrm>
          <a:prstGeom prst="roundRect">
            <a:avLst/>
          </a:prstGeom>
          <a:solidFill>
            <a:srgbClr val="F4C867">
              <a:alpha val="50196"/>
            </a:srgbClr>
          </a:solidFill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fr-FR"/>
              <a:t>	  	  Modèle</a:t>
            </a:r>
          </a:p>
          <a:p>
            <a:pPr algn="r"/>
            <a:r>
              <a:rPr lang="fr-FR"/>
              <a:t> standard </a:t>
            </a:r>
          </a:p>
          <a:p>
            <a:pPr algn="r"/>
            <a:r>
              <a:rPr lang="fr-FR"/>
              <a:t>EPE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0E3F2D-E499-800E-E7C4-95C8CEB9E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6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13C4E8-04E4-F30C-35D2-94A5C4D77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29152" y="6397471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419D55E-C99F-5EBE-17B1-7015FBE0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823302"/>
          </a:xfrm>
        </p:spPr>
        <p:txBody>
          <a:bodyPr/>
          <a:lstStyle/>
          <a:p>
            <a:r>
              <a:rPr lang="fr-FR"/>
              <a:t>Etat des lieux des modèles d’estimation de productible chez ENGIE Green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F18C3A7-A1CA-1537-2562-94BCBDE3EB27}"/>
              </a:ext>
            </a:extLst>
          </p:cNvPr>
          <p:cNvSpPr/>
          <p:nvPr/>
        </p:nvSpPr>
        <p:spPr>
          <a:xfrm>
            <a:off x="398833" y="2081988"/>
            <a:ext cx="5788152" cy="116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Ressources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4E957E0-1F8E-8B85-E5C5-69F79EF3CF02}"/>
              </a:ext>
            </a:extLst>
          </p:cNvPr>
          <p:cNvSpPr/>
          <p:nvPr/>
        </p:nvSpPr>
        <p:spPr>
          <a:xfrm>
            <a:off x="3805982" y="3666806"/>
            <a:ext cx="2339017" cy="14955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Vent moyen/h horizontal à hauteur de nacelle long terme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D3FF986-10A1-6A6F-6910-B7788B6A5502}"/>
              </a:ext>
            </a:extLst>
          </p:cNvPr>
          <p:cNvSpPr/>
          <p:nvPr/>
        </p:nvSpPr>
        <p:spPr>
          <a:xfrm>
            <a:off x="6994939" y="3866712"/>
            <a:ext cx="3059699" cy="11085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Courbe de puissance constructeur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24C4D4F-943D-9154-D3C6-8A4D0DC0C29F}"/>
              </a:ext>
            </a:extLst>
          </p:cNvPr>
          <p:cNvSpPr/>
          <p:nvPr/>
        </p:nvSpPr>
        <p:spPr>
          <a:xfrm>
            <a:off x="2119937" y="3771900"/>
            <a:ext cx="1432233" cy="120335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Measure</a:t>
            </a:r>
            <a:r>
              <a:rPr lang="fr-FR"/>
              <a:t> </a:t>
            </a:r>
            <a:r>
              <a:rPr lang="fr-FR" err="1"/>
              <a:t>Correlate</a:t>
            </a:r>
            <a:r>
              <a:rPr lang="fr-FR"/>
              <a:t> </a:t>
            </a:r>
            <a:r>
              <a:rPr lang="fr-FR" err="1"/>
              <a:t>Predict</a:t>
            </a:r>
            <a:r>
              <a:rPr lang="fr-FR"/>
              <a:t> (MCP)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91DC14C-3FE2-7E39-5E5F-ED216BFD09E2}"/>
              </a:ext>
            </a:extLst>
          </p:cNvPr>
          <p:cNvSpPr/>
          <p:nvPr/>
        </p:nvSpPr>
        <p:spPr>
          <a:xfrm>
            <a:off x="519672" y="3665222"/>
            <a:ext cx="1432233" cy="692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Mât/</a:t>
            </a:r>
            <a:r>
              <a:rPr lang="fr-FR" err="1"/>
              <a:t>LiDAR</a:t>
            </a:r>
            <a:r>
              <a:rPr lang="fr-FR"/>
              <a:t> sol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9ABD5DD-E56B-1378-814C-3A4DF72F374A}"/>
              </a:ext>
            </a:extLst>
          </p:cNvPr>
          <p:cNvSpPr/>
          <p:nvPr/>
        </p:nvSpPr>
        <p:spPr>
          <a:xfrm>
            <a:off x="519672" y="4411314"/>
            <a:ext cx="1432233" cy="6927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Re-analyse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29F1DF-33F2-E1A0-3E58-A1DDD619F5EB}"/>
              </a:ext>
            </a:extLst>
          </p:cNvPr>
          <p:cNvSpPr/>
          <p:nvPr/>
        </p:nvSpPr>
        <p:spPr>
          <a:xfrm>
            <a:off x="6924230" y="2081988"/>
            <a:ext cx="3196867" cy="116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Courbe de puissance : Convertir les ressources vent en puissance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DA101A01-7621-D9B4-59D2-0F214645ECD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951905" y="4021435"/>
            <a:ext cx="168032" cy="35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17E95CF1-1A83-5CC8-7641-45895A1C4ED8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1951905" y="4373576"/>
            <a:ext cx="168032" cy="38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A419462-A0A5-2CF6-7C8A-014C84BD2C1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552170" y="4407105"/>
            <a:ext cx="253812" cy="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C2DFE2C-44C6-D9D2-0E8F-7CD3FAE0DE4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144999" y="4414556"/>
            <a:ext cx="849940" cy="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DCDD5F42-B1A4-0682-5E39-8ABBE2500A68}"/>
              </a:ext>
            </a:extLst>
          </p:cNvPr>
          <p:cNvSpPr txBox="1"/>
          <p:nvPr/>
        </p:nvSpPr>
        <p:spPr>
          <a:xfrm>
            <a:off x="10245521" y="5371601"/>
            <a:ext cx="3453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800"/>
              <a:t>EPE = Etude de Potentiel Eolien</a:t>
            </a:r>
          </a:p>
        </p:txBody>
      </p:sp>
    </p:spTree>
    <p:extLst>
      <p:ext uri="{BB962C8B-B14F-4D97-AF65-F5344CB8AC3E}">
        <p14:creationId xmlns:p14="http://schemas.microsoft.com/office/powerpoint/2010/main" val="3834724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A69C9-6185-A788-7F9E-7AC1494BD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52313E8-C88C-B1E1-B2A8-812543B3F017}"/>
              </a:ext>
            </a:extLst>
          </p:cNvPr>
          <p:cNvSpPr/>
          <p:nvPr/>
        </p:nvSpPr>
        <p:spPr>
          <a:xfrm>
            <a:off x="838200" y="5394665"/>
            <a:ext cx="4505325" cy="518604"/>
          </a:xfrm>
          <a:prstGeom prst="roundRect">
            <a:avLst/>
          </a:prstGeom>
          <a:solidFill>
            <a:srgbClr val="50D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 descr="What is air turbulence?">
            <a:extLst>
              <a:ext uri="{FF2B5EF4-FFF2-40B4-BE49-F238E27FC236}">
                <a16:creationId xmlns:a16="http://schemas.microsoft.com/office/drawing/2014/main" id="{1B2C0F02-B8F6-406D-8865-0DA6A1C3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214" y="2625597"/>
            <a:ext cx="2495550" cy="156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A0F673-1EC8-D4CD-7922-5F0CECF36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0688" y="6424175"/>
            <a:ext cx="309700" cy="215444"/>
          </a:xfrm>
        </p:spPr>
        <p:txBody>
          <a:bodyPr/>
          <a:lstStyle/>
          <a:p>
            <a:fld id="{BC367B2E-B9DF-44EB-A21A-64C9723206C9}" type="slidenum">
              <a:rPr lang="fr-FR" noProof="0" smtClean="0"/>
              <a:pPr/>
              <a:t>7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849599-9954-822A-5451-51EADF75C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61121" y="6424175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F51C9A5-AB67-8C42-CCE5-973A0D64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ressource vent</a:t>
            </a: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606F533F-E151-F706-9F46-52F92395D02D}"/>
              </a:ext>
            </a:extLst>
          </p:cNvPr>
          <p:cNvSpPr/>
          <p:nvPr/>
        </p:nvSpPr>
        <p:spPr>
          <a:xfrm>
            <a:off x="2812290" y="4352414"/>
            <a:ext cx="628650" cy="9109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?</a:t>
            </a:r>
          </a:p>
        </p:txBody>
      </p:sp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A9864706-8DA2-C70D-23CD-3D42BC7C6FC3}"/>
              </a:ext>
            </a:extLst>
          </p:cNvPr>
          <p:cNvSpPr txBox="1">
            <a:spLocks/>
          </p:cNvSpPr>
          <p:nvPr/>
        </p:nvSpPr>
        <p:spPr>
          <a:xfrm>
            <a:off x="6169824" y="2424326"/>
            <a:ext cx="3441846" cy="33342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Intensité de turbulence [%]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040AD47-D0A4-F91D-9460-B2CDE62862D5}"/>
                  </a:ext>
                </a:extLst>
              </p:cNvPr>
              <p:cNvSpPr txBox="1"/>
              <p:nvPr/>
            </p:nvSpPr>
            <p:spPr>
              <a:xfrm>
                <a:off x="9654842" y="3123083"/>
                <a:ext cx="1805846" cy="61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𝑇𝐼</m:t>
                      </m:r>
                      <m:r>
                        <a:rPr lang="fr-FR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bar>
                            <m:barPr>
                              <m:pos m:val="top"/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10 </m:t>
                                  </m:r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bar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040AD47-D0A4-F91D-9460-B2CDE6286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842" y="3123083"/>
                <a:ext cx="1805846" cy="6118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03087499-50EF-D386-C90C-AC5605637DA5}"/>
              </a:ext>
            </a:extLst>
          </p:cNvPr>
          <p:cNvSpPr txBox="1"/>
          <p:nvPr/>
        </p:nvSpPr>
        <p:spPr>
          <a:xfrm>
            <a:off x="882025" y="5393142"/>
            <a:ext cx="4912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500">
                <a:solidFill>
                  <a:schemeClr val="bg1"/>
                </a:solidFill>
              </a:rPr>
              <a:t>Définition du vent dans le standard (industriel) :</a:t>
            </a:r>
          </a:p>
          <a:p>
            <a:pPr algn="l"/>
            <a:r>
              <a:rPr lang="fr-FR" sz="1500" b="1">
                <a:solidFill>
                  <a:schemeClr val="bg1"/>
                </a:solidFill>
              </a:rPr>
              <a:t>10 minutes en amont à hauteur de nacelle</a:t>
            </a:r>
          </a:p>
        </p:txBody>
      </p:sp>
      <p:pic>
        <p:nvPicPr>
          <p:cNvPr id="15" name="Image 14" descr="Une image contenant moulin à vent, ligne, diagramme&#10;&#10;Le contenu généré par l’IA peut être incorrect.">
            <a:extLst>
              <a:ext uri="{FF2B5EF4-FFF2-40B4-BE49-F238E27FC236}">
                <a16:creationId xmlns:a16="http://schemas.microsoft.com/office/drawing/2014/main" id="{ABECC195-2968-07BE-316C-3B67B8A95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65" y="4668459"/>
            <a:ext cx="2180199" cy="1764803"/>
          </a:xfrm>
          <a:prstGeom prst="rect">
            <a:avLst/>
          </a:prstGeom>
        </p:spPr>
      </p:pic>
      <p:sp>
        <p:nvSpPr>
          <p:cNvPr id="16" name="Espace réservé du texte 1">
            <a:extLst>
              <a:ext uri="{FF2B5EF4-FFF2-40B4-BE49-F238E27FC236}">
                <a16:creationId xmlns:a16="http://schemas.microsoft.com/office/drawing/2014/main" id="{642A0A74-B7FD-2F9C-8990-50AF41BDD625}"/>
              </a:ext>
            </a:extLst>
          </p:cNvPr>
          <p:cNvSpPr txBox="1">
            <a:spLocks/>
          </p:cNvSpPr>
          <p:nvPr/>
        </p:nvSpPr>
        <p:spPr>
          <a:xfrm>
            <a:off x="6170350" y="4371320"/>
            <a:ext cx="2630714" cy="3334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Cisaillement [] (</a:t>
            </a:r>
            <a:r>
              <a:rPr lang="fr-FR" err="1"/>
              <a:t>shear</a:t>
            </a:r>
            <a:r>
              <a:rPr lang="fr-FR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707F2E9-8A8F-FE5B-CB81-28873D6B6BE3}"/>
                  </a:ext>
                </a:extLst>
              </p:cNvPr>
              <p:cNvSpPr txBox="1"/>
              <p:nvPr/>
            </p:nvSpPr>
            <p:spPr>
              <a:xfrm>
                <a:off x="9611670" y="4714886"/>
                <a:ext cx="2209109" cy="1139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𝑛𝑎𝑐𝑒𝑙𝑙𝑒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fr-FR" sz="1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fr-FR" sz="1800" b="0" i="1" smtClean="0">
                                          <a:latin typeface="Cambria Math" panose="02040503050406030204" pitchFamily="18" charset="0"/>
                                        </a:rPr>
                                        <m:t>𝑛𝑎𝑐𝑒𝑙𝑙𝑒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707F2E9-8A8F-FE5B-CB81-28873D6B6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670" y="4714886"/>
                <a:ext cx="2209109" cy="11395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 19" descr="Une image contenant diagramme, Tracé, ligne, texte&#10;&#10;Le contenu généré par l’IA peut être incorrect.">
            <a:extLst>
              <a:ext uri="{FF2B5EF4-FFF2-40B4-BE49-F238E27FC236}">
                <a16:creationId xmlns:a16="http://schemas.microsoft.com/office/drawing/2014/main" id="{DF917EE2-02FA-80A9-4EAF-C721C4CDA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8"/>
          <a:stretch/>
        </p:blipFill>
        <p:spPr>
          <a:xfrm>
            <a:off x="6365454" y="723338"/>
            <a:ext cx="3050586" cy="1695622"/>
          </a:xfrm>
          <a:prstGeom prst="rect">
            <a:avLst/>
          </a:prstGeom>
        </p:spPr>
      </p:pic>
      <p:sp>
        <p:nvSpPr>
          <p:cNvPr id="21" name="Espace réservé du texte 1">
            <a:extLst>
              <a:ext uri="{FF2B5EF4-FFF2-40B4-BE49-F238E27FC236}">
                <a16:creationId xmlns:a16="http://schemas.microsoft.com/office/drawing/2014/main" id="{13C1B0C0-8F06-7CB6-4BE6-FC787857B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9824" y="298947"/>
            <a:ext cx="3441846" cy="333425"/>
          </a:xfrm>
        </p:spPr>
        <p:txBody>
          <a:bodyPr/>
          <a:lstStyle/>
          <a:p>
            <a:r>
              <a:rPr lang="fr-FR"/>
              <a:t>Vitesse du vent [m/s]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92794AF-E85E-84BB-2864-DA2974593FAD}"/>
                  </a:ext>
                </a:extLst>
              </p:cNvPr>
              <p:cNvSpPr txBox="1"/>
              <p:nvPr/>
            </p:nvSpPr>
            <p:spPr>
              <a:xfrm>
                <a:off x="8271668" y="1215277"/>
                <a:ext cx="5257993" cy="154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FR" sz="1500"/>
                  <a:t>Distribution de </a:t>
                </a:r>
                <a:r>
                  <a:rPr lang="fr-FR" sz="1500" err="1"/>
                  <a:t>Weibull</a:t>
                </a:r>
                <a:endParaRPr lang="fr-FR" sz="1500"/>
              </a:p>
              <a:p>
                <a:pPr lvl="1"/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m:rPr>
                        <m:sty m:val="p"/>
                      </m:rPr>
                      <a:rPr lang="fr-FR" sz="1600" b="0" i="1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/>
                  <a:t> </a:t>
                </a:r>
              </a:p>
              <a:p>
                <a:pPr lvl="1"/>
                <a:endParaRPr lang="fr-FR" sz="1600"/>
              </a:p>
              <a:p>
                <a:pPr lvl="1"/>
                <a:endParaRPr lang="fr-FR" sz="2000"/>
              </a:p>
              <a:p>
                <a:pPr algn="l"/>
                <a:endParaRPr lang="fr-FR" sz="1500" err="1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992794AF-E85E-84BB-2864-DA2974593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668" y="1215277"/>
                <a:ext cx="5257993" cy="1542474"/>
              </a:xfrm>
              <a:prstGeom prst="rect">
                <a:avLst/>
              </a:prstGeom>
              <a:blipFill>
                <a:blip r:embed="rId9"/>
                <a:stretch>
                  <a:fillRect l="-464" t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 25">
            <a:extLst>
              <a:ext uri="{FF2B5EF4-FFF2-40B4-BE49-F238E27FC236}">
                <a16:creationId xmlns:a16="http://schemas.microsoft.com/office/drawing/2014/main" id="{B51AB33F-B0CD-609B-7464-45F4CB794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7648"/>
          <a:stretch/>
        </p:blipFill>
        <p:spPr>
          <a:xfrm>
            <a:off x="2586599" y="1229895"/>
            <a:ext cx="1873707" cy="3055712"/>
          </a:xfrm>
          <a:prstGeom prst="rect">
            <a:avLst/>
          </a:prstGeom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D8F6270-7977-252E-255F-8A5E894BD7F2}"/>
              </a:ext>
            </a:extLst>
          </p:cNvPr>
          <p:cNvSpPr/>
          <p:nvPr/>
        </p:nvSpPr>
        <p:spPr>
          <a:xfrm>
            <a:off x="838200" y="2088951"/>
            <a:ext cx="1929579" cy="53664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A8E4C3-46B8-9020-A251-B0147DDAB53B}"/>
                  </a:ext>
                </a:extLst>
              </p:cNvPr>
              <p:cNvSpPr txBox="1"/>
              <p:nvPr/>
            </p:nvSpPr>
            <p:spPr>
              <a:xfrm>
                <a:off x="1211655" y="3591561"/>
                <a:ext cx="2089731" cy="5186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𝑚𝑒𝑐𝑎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4A8E4C3-46B8-9020-A251-B0147DDAB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655" y="3591561"/>
                <a:ext cx="2089731" cy="5186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e 1">
            <a:extLst>
              <a:ext uri="{FF2B5EF4-FFF2-40B4-BE49-F238E27FC236}">
                <a16:creationId xmlns:a16="http://schemas.microsoft.com/office/drawing/2014/main" id="{067DE567-BF5A-354C-F746-C09E88CF0595}"/>
              </a:ext>
            </a:extLst>
          </p:cNvPr>
          <p:cNvSpPr/>
          <p:nvPr/>
        </p:nvSpPr>
        <p:spPr>
          <a:xfrm>
            <a:off x="2951845" y="3524754"/>
            <a:ext cx="349541" cy="695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920FB2F-B07A-6BCA-A9D3-594491262AAA}"/>
              </a:ext>
            </a:extLst>
          </p:cNvPr>
          <p:cNvSpPr/>
          <p:nvPr/>
        </p:nvSpPr>
        <p:spPr>
          <a:xfrm>
            <a:off x="838200" y="5948663"/>
            <a:ext cx="4505325" cy="3568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sz="1400" b="1"/>
              <a:t>Néglige les variations temporelles et spatiales</a:t>
            </a:r>
          </a:p>
        </p:txBody>
      </p:sp>
    </p:spTree>
    <p:extLst>
      <p:ext uri="{BB962C8B-B14F-4D97-AF65-F5344CB8AC3E}">
        <p14:creationId xmlns:p14="http://schemas.microsoft.com/office/powerpoint/2010/main" val="17231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 animBg="1"/>
      <p:bldP spid="10" grpId="0"/>
      <p:bldP spid="12" grpId="0"/>
      <p:bldP spid="14" grpId="0"/>
      <p:bldP spid="16" grpId="0"/>
      <p:bldP spid="17" grpId="0"/>
      <p:bldP spid="21" grpId="0" build="p"/>
      <p:bldP spid="23" grpId="0"/>
      <p:bldP spid="19" grpId="0" animBg="1"/>
      <p:bldP spid="8" grpId="0" animBg="1"/>
      <p:bldP spid="2" grpId="0" animBg="1"/>
      <p:bldP spid="29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B015E2E-891F-B8D3-9502-A31DAD314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44261" y="1464540"/>
            <a:ext cx="5447739" cy="841256"/>
          </a:xfrm>
        </p:spPr>
        <p:txBody>
          <a:bodyPr/>
          <a:lstStyle/>
          <a:p>
            <a:r>
              <a:rPr lang="fr-FR"/>
              <a:t>Sait-on à partir des données vent et pour n’importe quelle éolienne modéliser l’impact ? Modèle d’ingénieur (applicable à l’industrie)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EB103E-05EB-79B5-0024-305B80A31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C367B2E-B9DF-44EB-A21A-64C9723206C9}" type="slidenum">
              <a:rPr lang="fr-FR" noProof="0" smtClean="0"/>
              <a:pPr/>
              <a:t>8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CF5F56-B2E6-5561-1B17-843821D91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93BBC8D4-559E-0E75-5277-A88F36F5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30" y="265293"/>
            <a:ext cx="11334750" cy="457818"/>
          </a:xfrm>
        </p:spPr>
        <p:txBody>
          <a:bodyPr/>
          <a:lstStyle/>
          <a:p>
            <a:r>
              <a:rPr lang="fr-FR"/>
              <a:t>Problématique scientifique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755F3D-CF7F-5A2C-9185-AF84F2105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04" b="9266"/>
          <a:stretch/>
        </p:blipFill>
        <p:spPr>
          <a:xfrm>
            <a:off x="286305" y="1788198"/>
            <a:ext cx="4478999" cy="2574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25DB1CA0-663C-03FF-DDEC-DB61A4541C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106"/>
          <a:stretch/>
        </p:blipFill>
        <p:spPr>
          <a:xfrm>
            <a:off x="3161129" y="4073355"/>
            <a:ext cx="3293065" cy="27091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F3D79E7-1382-ACFA-0CA0-B4BB7806AB04}"/>
              </a:ext>
            </a:extLst>
          </p:cNvPr>
          <p:cNvSpPr txBox="1"/>
          <p:nvPr/>
        </p:nvSpPr>
        <p:spPr>
          <a:xfrm>
            <a:off x="337846" y="4362867"/>
            <a:ext cx="293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1" i="0" u="none" strike="noStrike" baseline="0" err="1">
                <a:latin typeface="AdvOT863180fb"/>
              </a:rPr>
              <a:t>Saint-Drenan</a:t>
            </a:r>
            <a:r>
              <a:rPr lang="fr-FR" sz="1200" b="1" i="0" u="none" strike="noStrike" baseline="0">
                <a:latin typeface="AdvOT863180fb"/>
              </a:rPr>
              <a:t> et al 2020 : </a:t>
            </a:r>
            <a:r>
              <a:rPr lang="en-US" sz="1200" b="0" i="0" u="none" strike="noStrike" baseline="0">
                <a:latin typeface="AdvOT863180fb"/>
              </a:rPr>
              <a:t>A parametric model for wind turbine power curves</a:t>
            </a:r>
          </a:p>
          <a:p>
            <a:pPr algn="l"/>
            <a:r>
              <a:rPr lang="en-US" sz="1200" b="0" i="0" u="none" strike="noStrike" baseline="0">
                <a:latin typeface="AdvOT863180fb"/>
              </a:rPr>
              <a:t> incorporating </a:t>
            </a:r>
            <a:r>
              <a:rPr lang="fr-FR" sz="1200" b="0" i="0" u="none" strike="noStrike" baseline="0" err="1">
                <a:latin typeface="AdvOT863180fb"/>
              </a:rPr>
              <a:t>environmental</a:t>
            </a:r>
            <a:r>
              <a:rPr lang="fr-FR" sz="1200" b="0" i="0" u="none" strike="noStrike" baseline="0">
                <a:latin typeface="AdvOT863180fb"/>
              </a:rPr>
              <a:t> conditions</a:t>
            </a:r>
            <a:endParaRPr lang="fr-FR" sz="120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6AFC805-2568-A778-F128-FE5ECEE90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165959"/>
              </p:ext>
            </p:extLst>
          </p:nvPr>
        </p:nvGraphicFramePr>
        <p:xfrm>
          <a:off x="6738656" y="2423908"/>
          <a:ext cx="5019675" cy="1464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329">
                  <a:extLst>
                    <a:ext uri="{9D8B030D-6E8A-4147-A177-3AD203B41FA5}">
                      <a16:colId xmlns:a16="http://schemas.microsoft.com/office/drawing/2014/main" val="2395904658"/>
                    </a:ext>
                  </a:extLst>
                </a:gridCol>
                <a:gridCol w="911906">
                  <a:extLst>
                    <a:ext uri="{9D8B030D-6E8A-4147-A177-3AD203B41FA5}">
                      <a16:colId xmlns:a16="http://schemas.microsoft.com/office/drawing/2014/main" val="3901281813"/>
                    </a:ext>
                  </a:extLst>
                </a:gridCol>
                <a:gridCol w="904782">
                  <a:extLst>
                    <a:ext uri="{9D8B030D-6E8A-4147-A177-3AD203B41FA5}">
                      <a16:colId xmlns:a16="http://schemas.microsoft.com/office/drawing/2014/main" val="2188401849"/>
                    </a:ext>
                  </a:extLst>
                </a:gridCol>
                <a:gridCol w="1118352">
                  <a:extLst>
                    <a:ext uri="{9D8B030D-6E8A-4147-A177-3AD203B41FA5}">
                      <a16:colId xmlns:a16="http://schemas.microsoft.com/office/drawing/2014/main" val="2356370976"/>
                    </a:ext>
                  </a:extLst>
                </a:gridCol>
                <a:gridCol w="890306">
                  <a:extLst>
                    <a:ext uri="{9D8B030D-6E8A-4147-A177-3AD203B41FA5}">
                      <a16:colId xmlns:a16="http://schemas.microsoft.com/office/drawing/2014/main" val="1465757730"/>
                    </a:ext>
                  </a:extLst>
                </a:gridCol>
              </a:tblGrid>
              <a:tr h="759482">
                <a:tc>
                  <a:txBody>
                    <a:bodyPr/>
                    <a:lstStyle/>
                    <a:p>
                      <a:r>
                        <a:rPr lang="fr-FR" sz="140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Vitesse du vent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Densité de l’air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Intensité de turbulence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Cisaillement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009377"/>
                  </a:ext>
                </a:extLst>
              </a:tr>
              <a:tr h="704567">
                <a:tc>
                  <a:txBody>
                    <a:bodyPr/>
                    <a:lstStyle/>
                    <a:p>
                      <a:pPr lvl="0"/>
                      <a:r>
                        <a:rPr lang="fr-FR" sz="1400"/>
                        <a:t>Bien modélisée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Oui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Non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Non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651029"/>
                  </a:ext>
                </a:extLst>
              </a:tr>
            </a:tbl>
          </a:graphicData>
        </a:graphic>
      </p:graphicFrame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973AEA2E-22CA-CFCE-4DC9-FF054F1D7828}"/>
              </a:ext>
            </a:extLst>
          </p:cNvPr>
          <p:cNvSpPr txBox="1">
            <a:spLocks/>
          </p:cNvSpPr>
          <p:nvPr/>
        </p:nvSpPr>
        <p:spPr>
          <a:xfrm>
            <a:off x="820299" y="1200858"/>
            <a:ext cx="4931681" cy="58734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kern="1200" spc="2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Résultats de simulations de l’influence de l’intensité de turbulence et du cisaillement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ACC6B01-F514-79F2-4342-53B4255913A2}"/>
              </a:ext>
            </a:extLst>
          </p:cNvPr>
          <p:cNvSpPr/>
          <p:nvPr/>
        </p:nvSpPr>
        <p:spPr>
          <a:xfrm>
            <a:off x="447367" y="5250172"/>
            <a:ext cx="2552700" cy="862840"/>
          </a:xfrm>
          <a:prstGeom prst="roundRect">
            <a:avLst/>
          </a:prstGeom>
          <a:solidFill>
            <a:srgbClr val="50D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Influence certaine mais modèles très coûteux</a:t>
            </a:r>
          </a:p>
        </p:txBody>
      </p:sp>
    </p:spTree>
    <p:extLst>
      <p:ext uri="{BB962C8B-B14F-4D97-AF65-F5344CB8AC3E}">
        <p14:creationId xmlns:p14="http://schemas.microsoft.com/office/powerpoint/2010/main" val="412185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0" grpId="0"/>
      <p:bldP spid="11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D9FE-110D-C762-B139-55AB9D36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8914D6-1AC5-15C1-0F93-A44B1362D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1085" y="6497016"/>
            <a:ext cx="309700" cy="215444"/>
          </a:xfrm>
        </p:spPr>
        <p:txBody>
          <a:bodyPr/>
          <a:lstStyle/>
          <a:p>
            <a:fld id="{BC367B2E-B9DF-44EB-A21A-64C9723206C9}" type="slidenum">
              <a:rPr lang="fr-FR" noProof="0" smtClean="0"/>
              <a:pPr/>
              <a:t>9</a:t>
            </a:fld>
            <a:endParaRPr lang="fr-FR" noProof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C5FC96E-F6B8-4ABE-C85B-8A19E66C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fr-FR"/>
              <a:t>Problématique principale</a:t>
            </a:r>
          </a:p>
        </p:txBody>
      </p:sp>
      <p:sp>
        <p:nvSpPr>
          <p:cNvPr id="2" name="Espace réservé du pied de page 5">
            <a:extLst>
              <a:ext uri="{FF2B5EF4-FFF2-40B4-BE49-F238E27FC236}">
                <a16:creationId xmlns:a16="http://schemas.microsoft.com/office/drawing/2014/main" id="{E239305D-CEC9-BB12-EA2E-F636F9A50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91518" y="6497016"/>
            <a:ext cx="3254417" cy="215444"/>
          </a:xfrm>
        </p:spPr>
        <p:txBody>
          <a:bodyPr/>
          <a:lstStyle/>
          <a:p>
            <a:r>
              <a:rPr lang="fr-FR"/>
              <a:t>© ENGIE 2024 – Stage Engie-Green </a:t>
            </a:r>
            <a:r>
              <a:rPr lang="fr-FR" err="1"/>
              <a:t>Bernard-reymond</a:t>
            </a:r>
            <a:r>
              <a:rPr lang="fr-FR"/>
              <a:t> -</a:t>
            </a:r>
            <a:endParaRPr lang="fr-FR" noProof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E30AD5-31B8-AFE9-BE97-B7245BF6C0D6}"/>
              </a:ext>
            </a:extLst>
          </p:cNvPr>
          <p:cNvSpPr txBox="1"/>
          <p:nvPr/>
        </p:nvSpPr>
        <p:spPr>
          <a:xfrm>
            <a:off x="517516" y="3559217"/>
            <a:ext cx="9794669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/>
              <a:t>1. Modélisation long terme de la turbulence et du cisaillement</a:t>
            </a:r>
          </a:p>
          <a:p>
            <a:pPr algn="l"/>
            <a:r>
              <a:rPr lang="fr-FR" sz="2400"/>
              <a:t>2. Création d’un modèle de courbe de puissance par Machine Learning</a:t>
            </a:r>
          </a:p>
          <a:p>
            <a:pPr algn="l"/>
            <a:r>
              <a:rPr lang="fr-FR" sz="2400"/>
              <a:t>3. Validation contre des données mesurées</a:t>
            </a:r>
          </a:p>
          <a:p>
            <a:pPr algn="l"/>
            <a:endParaRPr lang="fr-FR" sz="150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AA84E68-C55C-331E-0BF3-E9FBFF0C6743}"/>
              </a:ext>
            </a:extLst>
          </p:cNvPr>
          <p:cNvSpPr/>
          <p:nvPr/>
        </p:nvSpPr>
        <p:spPr>
          <a:xfrm>
            <a:off x="266762" y="1629672"/>
            <a:ext cx="11499870" cy="120015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Est-il possible de modéliser, sur le long-terme, l’intensité de turbulence et le cisaillement afin de pouvoir créer une courbe de puissance les intégrant ?  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5C4C46C-B5B8-BF82-1F4B-778F7EC35697}"/>
              </a:ext>
            </a:extLst>
          </p:cNvPr>
          <p:cNvSpPr/>
          <p:nvPr/>
        </p:nvSpPr>
        <p:spPr>
          <a:xfrm>
            <a:off x="450841" y="3990975"/>
            <a:ext cx="9794668" cy="7524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9C033B-9F8A-14B0-9B20-D050516A9BFF}"/>
              </a:ext>
            </a:extLst>
          </p:cNvPr>
          <p:cNvSpPr txBox="1"/>
          <p:nvPr/>
        </p:nvSpPr>
        <p:spPr>
          <a:xfrm>
            <a:off x="517516" y="3148790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b="1"/>
              <a:t>Objectifs :</a:t>
            </a:r>
          </a:p>
        </p:txBody>
      </p:sp>
    </p:spTree>
    <p:extLst>
      <p:ext uri="{BB962C8B-B14F-4D97-AF65-F5344CB8AC3E}">
        <p14:creationId xmlns:p14="http://schemas.microsoft.com/office/powerpoint/2010/main" val="7187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Personnalisé 8">
      <a:dk1>
        <a:sysClr val="windowText" lastClr="000000"/>
      </a:dk1>
      <a:lt1>
        <a:sysClr val="window" lastClr="FFFFFF"/>
      </a:lt1>
      <a:dk2>
        <a:srgbClr val="17255F"/>
      </a:dk2>
      <a:lt2>
        <a:srgbClr val="E7E6E6"/>
      </a:lt2>
      <a:accent1>
        <a:srgbClr val="17255F"/>
      </a:accent1>
      <a:accent2>
        <a:srgbClr val="00AAFF"/>
      </a:accent2>
      <a:accent3>
        <a:srgbClr val="00817D"/>
      </a:accent3>
      <a:accent4>
        <a:srgbClr val="6C4796"/>
      </a:accent4>
      <a:accent5>
        <a:srgbClr val="E94287"/>
      </a:accent5>
      <a:accent6>
        <a:srgbClr val="EB5D40"/>
      </a:accent6>
      <a:hlink>
        <a:srgbClr val="003C56"/>
      </a:hlink>
      <a:folHlink>
        <a:srgbClr val="003C56"/>
      </a:folHlink>
    </a:clrScheme>
    <a:fontScheme name="Personnalisé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5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Personnalisé 8">
      <a:dk1>
        <a:sysClr val="windowText" lastClr="000000"/>
      </a:dk1>
      <a:lt1>
        <a:sysClr val="window" lastClr="FFFFFF"/>
      </a:lt1>
      <a:dk2>
        <a:srgbClr val="17255F"/>
      </a:dk2>
      <a:lt2>
        <a:srgbClr val="E7E6E6"/>
      </a:lt2>
      <a:accent1>
        <a:srgbClr val="17255F"/>
      </a:accent1>
      <a:accent2>
        <a:srgbClr val="00AAFF"/>
      </a:accent2>
      <a:accent3>
        <a:srgbClr val="00817D"/>
      </a:accent3>
      <a:accent4>
        <a:srgbClr val="6C4796"/>
      </a:accent4>
      <a:accent5>
        <a:srgbClr val="E94287"/>
      </a:accent5>
      <a:accent6>
        <a:srgbClr val="EB5D40"/>
      </a:accent6>
      <a:hlink>
        <a:srgbClr val="003C56"/>
      </a:hlink>
      <a:folHlink>
        <a:srgbClr val="003C56"/>
      </a:folHlink>
    </a:clrScheme>
    <a:fontScheme name="Personnalisé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5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08DC824219D479DA48F840B33771B" ma:contentTypeVersion="17" ma:contentTypeDescription="Crée un document." ma:contentTypeScope="" ma:versionID="f9c1b38834e55b0a2358d562051a1230">
  <xsd:schema xmlns:xsd="http://www.w3.org/2001/XMLSchema" xmlns:xs="http://www.w3.org/2001/XMLSchema" xmlns:p="http://schemas.microsoft.com/office/2006/metadata/properties" xmlns:ns2="87037488-ec5d-4aba-84c2-9b1d22638e8e" xmlns:ns3="5a54cccd-b525-421f-88ef-c3c73f30a130" xmlns:ns4="06769cfc-6404-4989-ae62-caa9bd079824" targetNamespace="http://schemas.microsoft.com/office/2006/metadata/properties" ma:root="true" ma:fieldsID="07a7dca92ab482118ba013a94ad17f9a" ns2:_="" ns3:_="" ns4:_="">
    <xsd:import namespace="87037488-ec5d-4aba-84c2-9b1d22638e8e"/>
    <xsd:import namespace="5a54cccd-b525-421f-88ef-c3c73f30a130"/>
    <xsd:import namespace="06769cfc-6404-4989-ae62-caa9bd079824"/>
    <xsd:element name="properties">
      <xsd:complexType>
        <xsd:sequence>
          <xsd:element name="documentManagement">
            <xsd:complexType>
              <xsd:all>
                <xsd:element ref="ns2:b1b820adfd3e4a078472514c1a5cb5ff" minOccurs="0"/>
                <xsd:element ref="ns2:TaxCatchAll" minOccurs="0"/>
                <xsd:element ref="ns2:TaxCatchAllLabel" minOccurs="0"/>
                <xsd:element ref="ns3:_dlc_DocId" minOccurs="0"/>
                <xsd:element ref="ns3:_dlc_DocIdUrl" minOccurs="0"/>
                <xsd:element ref="ns3:_dlc_DocIdPersistId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3:SharedWithUsers" minOccurs="0"/>
                <xsd:element ref="ns3:SharedWithDetails" minOccurs="0"/>
                <xsd:element ref="ns4:lcf76f155ced4ddcb4097134ff3c332f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037488-ec5d-4aba-84c2-9b1d22638e8e" elementFormDefault="qualified">
    <xsd:import namespace="http://schemas.microsoft.com/office/2006/documentManagement/types"/>
    <xsd:import namespace="http://schemas.microsoft.com/office/infopath/2007/PartnerControls"/>
    <xsd:element name="b1b820adfd3e4a078472514c1a5cb5ff" ma:index="8" nillable="true" ma:taxonomy="true" ma:internalName="b1b820adfd3e4a078472514c1a5cb5ff" ma:taxonomyFieldName="Security_x0020_Classification" ma:displayName="Security Classification" ma:default="" ma:fieldId="{b1b820ad-fd3e-4a07-8472-514c1a5cb5ff}" ma:sspId="3bf472f7-a010-4b5a-bb99-a26ed4c99680" ma:termSetId="0c0ba91f-ee81-4a79-83f6-c19eebf2f16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c3b320eb-87c4-4c23-a0d3-77fd59ed9132}" ma:internalName="TaxCatchAll" ma:showField="CatchAllData" ma:web="5a54cccd-b525-421f-88ef-c3c73f30a1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c3b320eb-87c4-4c23-a0d3-77fd59ed9132}" ma:internalName="TaxCatchAllLabel" ma:readOnly="true" ma:showField="CatchAllDataLabel" ma:web="5a54cccd-b525-421f-88ef-c3c73f30a1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54cccd-b525-421f-88ef-c3c73f30a130" elementFormDefault="qualified">
    <xsd:import namespace="http://schemas.microsoft.com/office/2006/documentManagement/types"/>
    <xsd:import namespace="http://schemas.microsoft.com/office/infopath/2007/PartnerControls"/>
    <xsd:element name="_dlc_DocId" ma:index="12" nillable="true" ma:displayName="Valeur d’ID de document" ma:description="Valeur de l’ID de document affecté à cet élément." ma:indexed="true" ma:internalName="_dlc_DocId" ma:readOnly="true">
      <xsd:simpleType>
        <xsd:restriction base="dms:Text"/>
      </xsd:simpleType>
    </xsd:element>
    <xsd:element name="_dlc_DocIdUrl" ma:index="13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Conserver l’ID" ma:description="Conserver l’ID lors de l’ajout." ma:hidden="true" ma:internalName="_dlc_DocIdPersistId" ma:readOnly="true">
      <xsd:simpleType>
        <xsd:restriction base="dms:Boolean"/>
      </xsd:simpleType>
    </xsd:element>
    <xsd:element name="SharedWithUsers" ma:index="2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69cfc-6404-4989-ae62-caa9bd0798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9" nillable="true" ma:taxonomy="true" ma:internalName="lcf76f155ced4ddcb4097134ff3c332f" ma:taxonomyFieldName="MediaServiceImageTags" ma:displayName="Balises d’images" ma:readOnly="false" ma:fieldId="{5cf76f15-5ced-4ddc-b409-7134ff3c332f}" ma:taxonomyMulti="true" ma:sspId="3bf472f7-a010-4b5a-bb99-a26ed4c996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1b820adfd3e4a078472514c1a5cb5ff xmlns="87037488-ec5d-4aba-84c2-9b1d22638e8e">
      <Terms xmlns="http://schemas.microsoft.com/office/infopath/2007/PartnerControls"/>
    </b1b820adfd3e4a078472514c1a5cb5ff>
    <TaxCatchAll xmlns="87037488-ec5d-4aba-84c2-9b1d22638e8e" xsi:nil="true"/>
    <lcf76f155ced4ddcb4097134ff3c332f xmlns="06769cfc-6404-4989-ae62-caa9bd079824">
      <Terms xmlns="http://schemas.microsoft.com/office/infopath/2007/PartnerControls"/>
    </lcf76f155ced4ddcb4097134ff3c332f>
    <_dlc_DocId xmlns="5a54cccd-b525-421f-88ef-c3c73f30a130">FRRENEGFBS-1289401856-41413</_dlc_DocId>
    <_dlc_DocIdUrl xmlns="5a54cccd-b525-421f-88ef-c3c73f30a130">
      <Url>https://engie.sharepoint.com/sites/bs_egf/REP/_layouts/15/DocIdRedir.aspx?ID=FRRENEGFBS-1289401856-41413</Url>
      <Description>FRRENEGFBS-1289401856-41413</Description>
    </_dlc_DocIdUrl>
  </documentManagement>
</p:properties>
</file>

<file path=customXml/item5.xml><?xml version="1.0" encoding="utf-8"?>
<?mso-contentType ?>
<SharedContentType xmlns="Microsoft.SharePoint.Taxonomy.ContentTypeSync" SourceId="3bf472f7-a010-4b5a-bb99-a26ed4c99680" ContentTypeId="0x0101" PreviousValue="false" LastSyncTimeStamp="2016-03-10T12:45:02.457Z"/>
</file>

<file path=customXml/itemProps1.xml><?xml version="1.0" encoding="utf-8"?>
<ds:datastoreItem xmlns:ds="http://schemas.openxmlformats.org/officeDocument/2006/customXml" ds:itemID="{7BC76F9D-D70B-4CDB-AF1F-8ABB1E9A95E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A399F0E-8309-4CE2-B907-8367AFC71C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A5F557-D577-4BCA-B970-2E6546096138}">
  <ds:schemaRefs>
    <ds:schemaRef ds:uri="06769cfc-6404-4989-ae62-caa9bd079824"/>
    <ds:schemaRef ds:uri="5a54cccd-b525-421f-88ef-c3c73f30a130"/>
    <ds:schemaRef ds:uri="87037488-ec5d-4aba-84c2-9b1d22638e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33625BD3-039C-405A-B485-676A034B4A44}">
  <ds:schemaRefs>
    <ds:schemaRef ds:uri="06769cfc-6404-4989-ae62-caa9bd079824"/>
    <ds:schemaRef ds:uri="39ef4a51-abbf-4e55-a26a-3371fca1d386"/>
    <ds:schemaRef ds:uri="5a54cccd-b525-421f-88ef-c3c73f30a130"/>
    <ds:schemaRef ds:uri="87037488-ec5d-4aba-84c2-9b1d22638e8e"/>
    <ds:schemaRef ds:uri="f745f977-40e2-4a6c-97d5-52065a52da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371948C-4D94-43BB-A548-E9D3A23EF853}">
  <ds:schemaRefs>
    <ds:schemaRef ds:uri="Microsoft.SharePoint.Taxonomy.ContentTypeSync"/>
  </ds:schemaRefs>
</ds:datastoreItem>
</file>

<file path=docMetadata/LabelInfo.xml><?xml version="1.0" encoding="utf-8"?>
<clbl:labelList xmlns:clbl="http://schemas.microsoft.com/office/2020/mipLabelMetadata">
  <clbl:label id="{c135c4ba-2280-41f8-be7d-6f21d368baa3}" enabled="1" method="Standard" siteId="{24139d14-c62c-4c47-8bdd-ce71ea1d50c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46</Slides>
  <Notes>17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Thème Office</vt:lpstr>
      <vt:lpstr>Thème Office</vt:lpstr>
      <vt:lpstr>Développement d’un jumeau numérique pour la production de puissance éolienne </vt:lpstr>
      <vt:lpstr>Sommaire</vt:lpstr>
      <vt:lpstr>Contexte et objectifs</vt:lpstr>
      <vt:lpstr>Contexte</vt:lpstr>
      <vt:lpstr>Types de données utilisées</vt:lpstr>
      <vt:lpstr>Etat des lieux des modèles d’estimation de productible chez ENGIE Green</vt:lpstr>
      <vt:lpstr>La ressource vent</vt:lpstr>
      <vt:lpstr>Problématique scientifique</vt:lpstr>
      <vt:lpstr>Problématique principale</vt:lpstr>
      <vt:lpstr>Lien entre les objectifs du stage</vt:lpstr>
      <vt:lpstr>Les modèles de courbe de puissance</vt:lpstr>
      <vt:lpstr>Méthodologie d’entraînement et choix du modèle</vt:lpstr>
      <vt:lpstr>Données utilisées</vt:lpstr>
      <vt:lpstr>Choix du modèle sur entrainement réduit</vt:lpstr>
      <vt:lpstr>Entrainement modèle sur le long terme</vt:lpstr>
      <vt:lpstr>Comparaison avec les données pluriannuelles</vt:lpstr>
      <vt:lpstr>Variations interannuelles</vt:lpstr>
      <vt:lpstr>Visualisation des prédictions</vt:lpstr>
      <vt:lpstr>Transferts de modèles</vt:lpstr>
      <vt:lpstr>Transfert de modèles entre éoliennes du même type</vt:lpstr>
      <vt:lpstr>Qualité de prédiction globale</vt:lpstr>
      <vt:lpstr>Qualité de prédiction horaire</vt:lpstr>
      <vt:lpstr>Conclusion et perspectives</vt:lpstr>
      <vt:lpstr>Conclusion</vt:lpstr>
      <vt:lpstr>Perspectives d’amélioration</vt:lpstr>
      <vt:lpstr>PowerPoint Presentation</vt:lpstr>
      <vt:lpstr>Les parcs éoliens</vt:lpstr>
      <vt:lpstr>les parcs éoliens </vt:lpstr>
      <vt:lpstr>Méthodologie MCP : principe et résultats</vt:lpstr>
      <vt:lpstr>Principe MCP : Measure Correlate Predict</vt:lpstr>
      <vt:lpstr>Insuffisance des données de pré-construction</vt:lpstr>
      <vt:lpstr>Interêt de faire une MCP sur TI et shear</vt:lpstr>
      <vt:lpstr>Résultats et conséquences</vt:lpstr>
      <vt:lpstr>Méthodologie</vt:lpstr>
      <vt:lpstr>Les jeux de données utilisés</vt:lpstr>
      <vt:lpstr>Qualité de prédiction horaire</vt:lpstr>
      <vt:lpstr>Qualité de prédiction horaire ?</vt:lpstr>
      <vt:lpstr>Biais du modèle Random Forest – MCP++</vt:lpstr>
      <vt:lpstr>Résultat avec utilisation des données de mât</vt:lpstr>
      <vt:lpstr>Modèle avec normalisation des turbulences</vt:lpstr>
      <vt:lpstr>Courbe de puissance initiale théorique</vt:lpstr>
      <vt:lpstr>Courbe de puissance à turbulence nulle théorique</vt:lpstr>
      <vt:lpstr>Courbe de puissance à turbulence nulle</vt:lpstr>
      <vt:lpstr>Courbe de puissance à turbulence spécifiée</vt:lpstr>
      <vt:lpstr>Modèles sur données simulées</vt:lpstr>
      <vt:lpstr>Le modèle sur données simulées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Inès Bousalem</dc:creator>
  <cp:revision>1</cp:revision>
  <dcterms:created xsi:type="dcterms:W3CDTF">2022-03-07T16:57:49Z</dcterms:created>
  <dcterms:modified xsi:type="dcterms:W3CDTF">2025-07-16T12:06:34Z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135c4ba-2280-41f8-be7d-6f21d368baa3_Enabled">
    <vt:lpwstr>true</vt:lpwstr>
  </property>
  <property fmtid="{D5CDD505-2E9C-101B-9397-08002B2CF9AE}" pid="3" name="MSIP_Label_c135c4ba-2280-41f8-be7d-6f21d368baa3_SetDate">
    <vt:lpwstr>2022-07-18T15:14:28Z</vt:lpwstr>
  </property>
  <property fmtid="{D5CDD505-2E9C-101B-9397-08002B2CF9AE}" pid="4" name="MSIP_Label_c135c4ba-2280-41f8-be7d-6f21d368baa3_Method">
    <vt:lpwstr>Standard</vt:lpwstr>
  </property>
  <property fmtid="{D5CDD505-2E9C-101B-9397-08002B2CF9AE}" pid="5" name="MSIP_Label_c135c4ba-2280-41f8-be7d-6f21d368baa3_Name">
    <vt:lpwstr>c135c4ba-2280-41f8-be7d-6f21d368baa3</vt:lpwstr>
  </property>
  <property fmtid="{D5CDD505-2E9C-101B-9397-08002B2CF9AE}" pid="6" name="MSIP_Label_c135c4ba-2280-41f8-be7d-6f21d368baa3_SiteId">
    <vt:lpwstr>24139d14-c62c-4c47-8bdd-ce71ea1d50cf</vt:lpwstr>
  </property>
  <property fmtid="{D5CDD505-2E9C-101B-9397-08002B2CF9AE}" pid="7" name="MSIP_Label_c135c4ba-2280-41f8-be7d-6f21d368baa3_ActionId">
    <vt:lpwstr>596d29cd-56f9-490c-b789-dd4337893dd9</vt:lpwstr>
  </property>
  <property fmtid="{D5CDD505-2E9C-101B-9397-08002B2CF9AE}" pid="8" name="MSIP_Label_c135c4ba-2280-41f8-be7d-6f21d368baa3_ContentBits">
    <vt:lpwstr>0</vt:lpwstr>
  </property>
  <property fmtid="{D5CDD505-2E9C-101B-9397-08002B2CF9AE}" pid="9" name="ContentTypeId">
    <vt:lpwstr>0x0101008E708DC824219D479DA48F840B33771B</vt:lpwstr>
  </property>
  <property fmtid="{D5CDD505-2E9C-101B-9397-08002B2CF9AE}" pid="10" name="MediaServiceImageTags">
    <vt:lpwstr/>
  </property>
  <property fmtid="{D5CDD505-2E9C-101B-9397-08002B2CF9AE}" pid="11" name="Security Classification">
    <vt:lpwstr/>
  </property>
  <property fmtid="{D5CDD505-2E9C-101B-9397-08002B2CF9AE}" pid="12" name="Security_x0020_Classification">
    <vt:lpwstr/>
  </property>
  <property fmtid="{D5CDD505-2E9C-101B-9397-08002B2CF9AE}" pid="13" name="Order">
    <vt:lpwstr>7600.00000000000</vt:lpwstr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_dlc_DocIdItemGuid">
    <vt:lpwstr>6e415ae9-ff9f-4279-ad3b-a91d588b7edd</vt:lpwstr>
  </property>
</Properties>
</file>